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4.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drawings/drawing2.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drawings/drawing3.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drawings/drawing4.xml" ContentType="application/vnd.openxmlformats-officedocument.drawingml.chartshapes+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5.xml" ContentType="application/vnd.openxmlformats-officedocument.themeOverride+xml"/>
  <Override PartName="/ppt/drawings/drawing5.xml" ContentType="application/vnd.openxmlformats-officedocument.drawingml.chartshapes+xml"/>
  <Override PartName="/ppt/notesSlides/notesSlide2.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6.xml" ContentType="application/vnd.openxmlformats-officedocument.themeOverride+xml"/>
  <Override PartName="/ppt/drawings/drawing6.xml" ContentType="application/vnd.openxmlformats-officedocument.drawingml.chartshapes+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7.xml" ContentType="application/vnd.openxmlformats-officedocument.themeOverride+xml"/>
  <Override PartName="/ppt/drawings/drawing7.xml" ContentType="application/vnd.openxmlformats-officedocument.drawingml.chartshapes+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drawings/drawing8.xml" ContentType="application/vnd.openxmlformats-officedocument.drawingml.chartshapes+xml"/>
  <Override PartName="/ppt/notesSlides/notesSlide3.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8.xml" ContentType="application/vnd.openxmlformats-officedocument.themeOverride+xml"/>
  <Override PartName="/ppt/drawings/drawing9.xml" ContentType="application/vnd.openxmlformats-officedocument.drawingml.chartshapes+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9.xml" ContentType="application/vnd.openxmlformats-officedocument.themeOverride+xml"/>
  <Override PartName="/ppt/drawings/drawing10.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dfd453708dcc4576" Type="http://schemas.microsoft.com/office/2007/relationships/ui/extensibility" Target="customUI/customUI14.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 id="2147483679" r:id="rId2"/>
    <p:sldMasterId id="2147483707" r:id="rId3"/>
    <p:sldMasterId id="2147483724" r:id="rId4"/>
    <p:sldMasterId id="2147483755" r:id="rId5"/>
  </p:sldMasterIdLst>
  <p:notesMasterIdLst>
    <p:notesMasterId r:id="rId15"/>
  </p:notesMasterIdLst>
  <p:sldIdLst>
    <p:sldId id="269" r:id="rId6"/>
    <p:sldId id="2145705777" r:id="rId7"/>
    <p:sldId id="2147375607" r:id="rId8"/>
    <p:sldId id="2147375612" r:id="rId9"/>
    <p:sldId id="1211" r:id="rId10"/>
    <p:sldId id="706" r:id="rId11"/>
    <p:sldId id="2147375608" r:id="rId12"/>
    <p:sldId id="2147375611" r:id="rId13"/>
    <p:sldId id="280" r:id="rId14"/>
  </p:sldIdLst>
  <p:sldSz cx="9180513" cy="5143500"/>
  <p:notesSz cx="7099300" cy="1023461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68" userDrawn="1">
          <p15:clr>
            <a:srgbClr val="A4A3A4"/>
          </p15:clr>
        </p15:guide>
        <p15:guide id="2" pos="5613"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RESSA ANNA MARIA" initials="MAM" lastIdx="3" clrIdx="0">
    <p:extLst>
      <p:ext uri="{19B8F6BF-5375-455C-9EA6-DF929625EA0E}">
        <p15:presenceInfo xmlns:p15="http://schemas.microsoft.com/office/powerpoint/2012/main" userId="S-1-5-21-412299003-594166681-732247886-56945" providerId="AD"/>
      </p:ext>
    </p:extLst>
  </p:cmAuthor>
  <p:cmAuthor id="2" name="VITULANO ROSA MARIA" initials="VRM" lastIdx="1" clrIdx="1">
    <p:extLst>
      <p:ext uri="{19B8F6BF-5375-455C-9EA6-DF929625EA0E}">
        <p15:presenceInfo xmlns:p15="http://schemas.microsoft.com/office/powerpoint/2012/main" userId="S-1-5-21-412299003-594166681-732247886-134344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A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20085A-6D73-417F-9ACB-B85E35BBE5A3}">
  <a:tblStyle styleId="{B320085A-6D73-417F-9ACB-B85E35BBE5A3}" styleName="Custom DC Studi e Ricerche">
    <a:wholeTbl>
      <a:tcTxStyle>
        <a:fontRef idx="minor">
          <a:scrgbClr r="0" g="0" b="0"/>
        </a:fontRef>
        <a:schemeClr val="accent5"/>
      </a:tcTxStyle>
      <a:tcStyle>
        <a:tcBdr>
          <a:left>
            <a:ln>
              <a:noFill/>
            </a:ln>
          </a:left>
          <a:right>
            <a:ln>
              <a:noFill/>
            </a:ln>
          </a:right>
          <a:top>
            <a:ln w="25000" cmpd="sng">
              <a:solidFill>
                <a:srgbClr val="406B9B"/>
              </a:solidFill>
            </a:ln>
          </a:top>
          <a:bottom>
            <a:ln w="25000" cmpd="sng">
              <a:solidFill>
                <a:srgbClr val="406B9B"/>
              </a:solidFill>
            </a:ln>
          </a:bottom>
          <a:insideH>
            <a:ln>
              <a:noFill/>
            </a:ln>
          </a:insideH>
          <a:insideV>
            <a:ln>
              <a:noFill/>
            </a:ln>
          </a:insideV>
        </a:tcBdr>
        <a:fill>
          <a:solidFill>
            <a:schemeClr val="lt1"/>
          </a:solidFill>
        </a:fill>
      </a:tcStyle>
    </a:wholeTbl>
    <a:lastCol>
      <a:tcTxStyle b="on">
        <a:fontRef idx="minor">
          <a:scrgbClr r="0" g="0" b="0"/>
        </a:fontRef>
        <a:schemeClr val="lt1"/>
      </a:tcTxStyle>
      <a:tcStyle>
        <a:tcBdr/>
        <a:fill>
          <a:solidFill>
            <a:schemeClr val="accent1"/>
          </a:solidFill>
        </a:fill>
      </a:tcStyle>
    </a:lastCol>
    <a:firstCol>
      <a:tcTxStyle b="off">
        <a:fontRef idx="minor">
          <a:scrgbClr r="0" g="0" b="0"/>
        </a:fontRef>
      </a:tcTxStyle>
      <a:tcStyle>
        <a:tcBdr/>
        <a:fill>
          <a:solidFill>
            <a:schemeClr val="accent6"/>
          </a:solidFill>
        </a:fill>
      </a:tcStyle>
    </a:firstCol>
    <a:lastRow>
      <a:tcTxStyle b="on"/>
      <a:tcStyle>
        <a:tcBdr>
          <a:top>
            <a:ln w="25000" cmpd="sng">
              <a:solidFill>
                <a:schemeClr val="accent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prstClr val="black"/>
        </a:fontRef>
        <a:schemeClr val="lt1"/>
      </a:tcTxStyle>
      <a:tcStyle>
        <a:tcBdr>
          <a:bottom>
            <a:ln w="38100" cmpd="sng">
              <a:solidFill>
                <a:schemeClr val="lt1"/>
              </a:solidFill>
            </a:ln>
          </a:bottom>
        </a:tcBdr>
        <a:fill>
          <a:solidFill>
            <a:srgbClr val="406B9B"/>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01" autoAdjust="0"/>
    <p:restoredTop sz="93475" autoAdjust="0"/>
  </p:normalViewPr>
  <p:slideViewPr>
    <p:cSldViewPr snapToGrid="0" showGuides="1">
      <p:cViewPr varScale="1">
        <p:scale>
          <a:sx n="148" d="100"/>
          <a:sy n="148" d="100"/>
        </p:scale>
        <p:origin x="240" y="120"/>
      </p:cViewPr>
      <p:guideLst>
        <p:guide orient="horz" pos="2368"/>
        <p:guide pos="5613"/>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5" Type="http://schemas.openxmlformats.org/officeDocument/2006/relationships/chartUserShapes" Target="../drawings/drawing1.xml"/><Relationship Id="rId4" Type="http://schemas.openxmlformats.org/officeDocument/2006/relationships/oleObject" Target="file:///\\sede.corp.sanpaoloimi.com\pdudfsroot\DirezioniBI\Divisione%20Corporate\Dco%20Servizio%20Studi%20E%20Ricerche\Lavori\Industria\Semafori\Impatto%20Ucraina\SIMM_TOT_63PxP.xlsx" TargetMode="Externa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9.xml"/><Relationship Id="rId2" Type="http://schemas.microsoft.com/office/2011/relationships/chartColorStyle" Target="colors10.xml"/><Relationship Id="rId1" Type="http://schemas.microsoft.com/office/2011/relationships/chartStyle" Target="style10.xml"/><Relationship Id="rId5" Type="http://schemas.openxmlformats.org/officeDocument/2006/relationships/chartUserShapes" Target="../drawings/drawing10.xml"/><Relationship Id="rId4" Type="http://schemas.openxmlformats.org/officeDocument/2006/relationships/oleObject" Target="file:///\\sede.corp.sanpaoloimi.com\pdudfsroot\DirezioniBI\Divisione%20Corporate\Dco%20Servizio%20Studi%20E%20Ricerche\Lavori\Industria\SETTORI\Alimentare\Vinitaly_12.04.2022\QdM_Vino_2020.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5" Type="http://schemas.openxmlformats.org/officeDocument/2006/relationships/chartUserShapes" Target="../drawings/drawing2.xml"/><Relationship Id="rId4" Type="http://schemas.openxmlformats.org/officeDocument/2006/relationships/oleObject" Target="file:///\\sede.corp.sanpaoloimi.com\pdudfsroot\DirezioniBI\Divisione%20Corporate\Dco%20Servizio%20Studi%20E%20Ricerche\Lavori\Industria\SETTORI\Alimentare\Vinitaly_12.04.2022\ConsumiEIU.xlsx"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5" Type="http://schemas.openxmlformats.org/officeDocument/2006/relationships/chartUserShapes" Target="../drawings/drawing3.xml"/><Relationship Id="rId4" Type="http://schemas.openxmlformats.org/officeDocument/2006/relationships/oleObject" Target="file:///\\sede.corp.sanpaoloimi.com\pdudfsroot\DirezioniBI\Divisione%20Corporate\Dco%20Servizio%20Studi%20E%20Ricerche\Lavori\Industria\SETTORI\Alimentare\Italia%20del%20Gusto%20Impatto%20crisi%20Russia%20Ucraina\export_agroal.xlsx" TargetMode="Externa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5" Type="http://schemas.openxmlformats.org/officeDocument/2006/relationships/chartUserShapes" Target="../drawings/drawing4.xml"/><Relationship Id="rId4" Type="http://schemas.openxmlformats.org/officeDocument/2006/relationships/oleObject" Target="file:///\\sede.corp.sanpaoloimi.com\pdudfsroot\DirezioniBI\Divisione%20Corporate\Dco%20Servizio%20Studi%20E%20Ricerche\Lavori\Industria\SETTORI\Alimentare\Italia%20del%20Gusto%20Impatto%20crisi%20Russia%20Ucraina\export_agroal.xlsx" TargetMode="Externa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5.xml"/><Relationship Id="rId1" Type="http://schemas.microsoft.com/office/2011/relationships/chartStyle" Target="style5.xml"/><Relationship Id="rId5" Type="http://schemas.openxmlformats.org/officeDocument/2006/relationships/chartUserShapes" Target="../drawings/drawing5.xml"/><Relationship Id="rId4" Type="http://schemas.openxmlformats.org/officeDocument/2006/relationships/oleObject" Target="file:///\\sede.corp.sanpaoloimi.com\pdudfsroot\DirezioniBI\Divisione%20Corporate\Dco%20Servizio%20Studi%20E%20Ricerche\Lavori\Industria\SETTORI\Alimentare\Vinitaly_12.04.2022\ConsumiEIU.xlsx" TargetMode="External"/></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6.xml"/><Relationship Id="rId1" Type="http://schemas.microsoft.com/office/2011/relationships/chartStyle" Target="style6.xml"/><Relationship Id="rId5" Type="http://schemas.openxmlformats.org/officeDocument/2006/relationships/chartUserShapes" Target="../drawings/drawing6.xml"/><Relationship Id="rId4" Type="http://schemas.openxmlformats.org/officeDocument/2006/relationships/oleObject" Target="file:///c:\profili\u023359\Desktop\QdM_Vino_2020.xlsx" TargetMode="External"/></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7.xml"/><Relationship Id="rId1" Type="http://schemas.microsoft.com/office/2011/relationships/chartStyle" Target="style7.xml"/><Relationship Id="rId5" Type="http://schemas.openxmlformats.org/officeDocument/2006/relationships/chartUserShapes" Target="../drawings/drawing7.xml"/><Relationship Id="rId4" Type="http://schemas.openxmlformats.org/officeDocument/2006/relationships/oleObject" Target="file:///c:\profili\u023359\Desktop\QdM_Vino_2020.xlsx" TargetMode="External"/></Relationships>
</file>

<file path=ppt/charts/_rels/chart8.xml.rels><?xml version="1.0" encoding="UTF-8" standalone="yes"?>
<Relationships xmlns="http://schemas.openxmlformats.org/package/2006/relationships"><Relationship Id="rId3" Type="http://schemas.openxmlformats.org/officeDocument/2006/relationships/oleObject" Target="file:///\\sede.corp.sanpaoloimi.com\pdudfsroot\DirezioniBI\Divisione%20Corporate\Dco%20Servizio%20Studi%20E%20Ricerche\Lavori\Industria\Economisti%20Territorio\DR_Agribusiness\elab\grafico_distretti_vino_2020.xlsx" TargetMode="Externa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chartUserShapes" Target="../drawings/drawing8.xml"/></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9.xml"/><Relationship Id="rId1" Type="http://schemas.microsoft.com/office/2011/relationships/chartStyle" Target="style9.xml"/><Relationship Id="rId5" Type="http://schemas.openxmlformats.org/officeDocument/2006/relationships/chartUserShapes" Target="../drawings/drawing9.xml"/><Relationship Id="rId4" Type="http://schemas.openxmlformats.org/officeDocument/2006/relationships/oleObject" Target="file:///\\sede.corp.sanpaoloimi.com\pdudfsroot\DirezioniBI\Divisione%20Corporate\Dco%20Servizio%20Studi%20E%20Ricerche\Lavori\Industria\SETTORI\Alimentare\Vinitaly_12.04.2022\QdM_Vino_2020.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0739786392680294"/>
          <c:y val="3.9319615844257166E-2"/>
          <c:w val="0.5324697041735762"/>
          <c:h val="0.88960757503516807"/>
        </c:manualLayout>
      </c:layout>
      <c:barChart>
        <c:barDir val="bar"/>
        <c:grouping val="stacked"/>
        <c:varyColors val="0"/>
        <c:ser>
          <c:idx val="0"/>
          <c:order val="0"/>
          <c:tx>
            <c:strRef>
              <c:f>[SIMM_TOT_63PxP.xlsx]Figure!$H$138</c:f>
              <c:strCache>
                <c:ptCount val="1"/>
                <c:pt idx="0">
                  <c:v>Diretto</c:v>
                </c:pt>
              </c:strCache>
            </c:strRef>
          </c:tx>
          <c:spPr>
            <a:solidFill>
              <a:srgbClr val="003A79"/>
            </a:solidFill>
            <a:ln>
              <a:noFill/>
            </a:ln>
            <a:effectLst/>
          </c:spPr>
          <c:invertIfNegative val="0"/>
          <c:cat>
            <c:strRef>
              <c:f>[SIMM_TOT_63PxP.xlsx]Figure!$G$139:$G$157</c:f>
              <c:strCache>
                <c:ptCount val="19"/>
                <c:pt idx="0">
                  <c:v>Elettronica</c:v>
                </c:pt>
                <c:pt idx="1">
                  <c:v>Silvicoltura</c:v>
                </c:pt>
                <c:pt idx="2">
                  <c:v>Altri mezzi di trasporto</c:v>
                </c:pt>
                <c:pt idx="3">
                  <c:v>Automotive</c:v>
                </c:pt>
                <c:pt idx="4">
                  <c:v>Farmaceutica</c:v>
                </c:pt>
                <c:pt idx="5">
                  <c:v>Moda</c:v>
                </c:pt>
                <c:pt idx="6">
                  <c:v>App.elettriche</c:v>
                </c:pt>
                <c:pt idx="7">
                  <c:v>Mobili</c:v>
                </c:pt>
                <c:pt idx="8">
                  <c:v>Meccanica</c:v>
                </c:pt>
                <c:pt idx="9">
                  <c:v>Legno e prodotti in legno</c:v>
                </c:pt>
                <c:pt idx="10">
                  <c:v>Prodotti in metallo</c:v>
                </c:pt>
                <c:pt idx="11">
                  <c:v>Alimentare e bevande</c:v>
                </c:pt>
                <c:pt idx="12">
                  <c:v>Gomma e plastica</c:v>
                </c:pt>
                <c:pt idx="13">
                  <c:v>Agricoltura</c:v>
                </c:pt>
                <c:pt idx="14">
                  <c:v>Carta e prodotti di carta</c:v>
                </c:pt>
                <c:pt idx="15">
                  <c:v>Pesca</c:v>
                </c:pt>
                <c:pt idx="16">
                  <c:v>Metalli</c:v>
                </c:pt>
                <c:pt idx="17">
                  <c:v>Chimica</c:v>
                </c:pt>
                <c:pt idx="18">
                  <c:v>Prodotti per le costruzioni</c:v>
                </c:pt>
              </c:strCache>
            </c:strRef>
          </c:cat>
          <c:val>
            <c:numRef>
              <c:f>[SIMM_TOT_63PxP.xlsx]Figure!$H$139:$H$157</c:f>
              <c:numCache>
                <c:formatCode>0%</c:formatCode>
                <c:ptCount val="19"/>
                <c:pt idx="0">
                  <c:v>6.1998206586737405E-3</c:v>
                </c:pt>
                <c:pt idx="1">
                  <c:v>1.3651725752331841E-2</c:v>
                </c:pt>
                <c:pt idx="2">
                  <c:v>1.9899794479439487E-3</c:v>
                </c:pt>
                <c:pt idx="3">
                  <c:v>4.6327156066669449E-3</c:v>
                </c:pt>
                <c:pt idx="4">
                  <c:v>9.0089390479459013E-3</c:v>
                </c:pt>
                <c:pt idx="5">
                  <c:v>9.6856024621839835E-3</c:v>
                </c:pt>
                <c:pt idx="6">
                  <c:v>6.5400788229052357E-3</c:v>
                </c:pt>
                <c:pt idx="7">
                  <c:v>1.0449852633013261E-2</c:v>
                </c:pt>
                <c:pt idx="8">
                  <c:v>1.1880644165743803E-2</c:v>
                </c:pt>
                <c:pt idx="9">
                  <c:v>1.8045223794021441E-2</c:v>
                </c:pt>
                <c:pt idx="10">
                  <c:v>1.6063307235617379E-2</c:v>
                </c:pt>
                <c:pt idx="11">
                  <c:v>1.4664570104728126E-2</c:v>
                </c:pt>
                <c:pt idx="12">
                  <c:v>2.1269008127839259E-2</c:v>
                </c:pt>
                <c:pt idx="13">
                  <c:v>4.1094143427794334E-2</c:v>
                </c:pt>
                <c:pt idx="14">
                  <c:v>4.051729104601292E-2</c:v>
                </c:pt>
                <c:pt idx="15">
                  <c:v>5.9797206966549776E-2</c:v>
                </c:pt>
                <c:pt idx="16">
                  <c:v>5.1030399887538297E-2</c:v>
                </c:pt>
                <c:pt idx="17">
                  <c:v>8.6802424748842977E-2</c:v>
                </c:pt>
                <c:pt idx="18">
                  <c:v>0.10967793347376396</c:v>
                </c:pt>
              </c:numCache>
            </c:numRef>
          </c:val>
          <c:extLst>
            <c:ext xmlns:c16="http://schemas.microsoft.com/office/drawing/2014/chart" uri="{C3380CC4-5D6E-409C-BE32-E72D297353CC}">
              <c16:uniqueId val="{00000000-2D0B-48C1-99BD-6F2BFB9ED0EB}"/>
            </c:ext>
          </c:extLst>
        </c:ser>
        <c:ser>
          <c:idx val="1"/>
          <c:order val="1"/>
          <c:tx>
            <c:strRef>
              <c:f>[SIMM_TOT_63PxP.xlsx]Figure!$I$138</c:f>
              <c:strCache>
                <c:ptCount val="1"/>
                <c:pt idx="0">
                  <c:v>Indiretto</c:v>
                </c:pt>
              </c:strCache>
            </c:strRef>
          </c:tx>
          <c:spPr>
            <a:solidFill>
              <a:schemeClr val="accent2"/>
            </a:solidFill>
            <a:ln>
              <a:noFill/>
            </a:ln>
            <a:effectLst/>
          </c:spPr>
          <c:invertIfNegative val="0"/>
          <c:cat>
            <c:strRef>
              <c:f>[SIMM_TOT_63PxP.xlsx]Figure!$G$139:$G$157</c:f>
              <c:strCache>
                <c:ptCount val="19"/>
                <c:pt idx="0">
                  <c:v>Elettronica</c:v>
                </c:pt>
                <c:pt idx="1">
                  <c:v>Silvicoltura</c:v>
                </c:pt>
                <c:pt idx="2">
                  <c:v>Altri mezzi di trasporto</c:v>
                </c:pt>
                <c:pt idx="3">
                  <c:v>Automotive</c:v>
                </c:pt>
                <c:pt idx="4">
                  <c:v>Farmaceutica</c:v>
                </c:pt>
                <c:pt idx="5">
                  <c:v>Moda</c:v>
                </c:pt>
                <c:pt idx="6">
                  <c:v>App.elettriche</c:v>
                </c:pt>
                <c:pt idx="7">
                  <c:v>Mobili</c:v>
                </c:pt>
                <c:pt idx="8">
                  <c:v>Meccanica</c:v>
                </c:pt>
                <c:pt idx="9">
                  <c:v>Legno e prodotti in legno</c:v>
                </c:pt>
                <c:pt idx="10">
                  <c:v>Prodotti in metallo</c:v>
                </c:pt>
                <c:pt idx="11">
                  <c:v>Alimentare e bevande</c:v>
                </c:pt>
                <c:pt idx="12">
                  <c:v>Gomma e plastica</c:v>
                </c:pt>
                <c:pt idx="13">
                  <c:v>Agricoltura</c:v>
                </c:pt>
                <c:pt idx="14">
                  <c:v>Carta e prodotti di carta</c:v>
                </c:pt>
                <c:pt idx="15">
                  <c:v>Pesca</c:v>
                </c:pt>
                <c:pt idx="16">
                  <c:v>Metalli</c:v>
                </c:pt>
                <c:pt idx="17">
                  <c:v>Chimica</c:v>
                </c:pt>
                <c:pt idx="18">
                  <c:v>Prodotti per le costruzioni</c:v>
                </c:pt>
              </c:strCache>
            </c:strRef>
          </c:cat>
          <c:val>
            <c:numRef>
              <c:f>[SIMM_TOT_63PxP.xlsx]Figure!$I$139:$I$157</c:f>
              <c:numCache>
                <c:formatCode>0%</c:formatCode>
                <c:ptCount val="19"/>
                <c:pt idx="0">
                  <c:v>2.0249559695387075E-2</c:v>
                </c:pt>
                <c:pt idx="1">
                  <c:v>1.6390319229316615E-2</c:v>
                </c:pt>
                <c:pt idx="2">
                  <c:v>3.2056715183534895E-2</c:v>
                </c:pt>
                <c:pt idx="3">
                  <c:v>3.0425523018842205E-2</c:v>
                </c:pt>
                <c:pt idx="4">
                  <c:v>2.8589774744759353E-2</c:v>
                </c:pt>
                <c:pt idx="5">
                  <c:v>3.4317012851641057E-2</c:v>
                </c:pt>
                <c:pt idx="6">
                  <c:v>3.7563421643292606E-2</c:v>
                </c:pt>
                <c:pt idx="7">
                  <c:v>4.1049001642892373E-2</c:v>
                </c:pt>
                <c:pt idx="8">
                  <c:v>4.3061736783216696E-2</c:v>
                </c:pt>
                <c:pt idx="9">
                  <c:v>4.8723534328941928E-2</c:v>
                </c:pt>
                <c:pt idx="10">
                  <c:v>5.435499789055271E-2</c:v>
                </c:pt>
                <c:pt idx="11">
                  <c:v>5.8124559396460725E-2</c:v>
                </c:pt>
                <c:pt idx="12">
                  <c:v>7.0738548925036421E-2</c:v>
                </c:pt>
                <c:pt idx="13">
                  <c:v>5.3208565817067614E-2</c:v>
                </c:pt>
                <c:pt idx="14">
                  <c:v>6.6084407079305907E-2</c:v>
                </c:pt>
                <c:pt idx="15">
                  <c:v>5.2164139643858548E-2</c:v>
                </c:pt>
                <c:pt idx="16">
                  <c:v>7.0115090980626488E-2</c:v>
                </c:pt>
                <c:pt idx="17">
                  <c:v>9.0758492981705435E-2</c:v>
                </c:pt>
                <c:pt idx="18">
                  <c:v>8.7490511460372192E-2</c:v>
                </c:pt>
              </c:numCache>
            </c:numRef>
          </c:val>
          <c:extLst>
            <c:ext xmlns:c16="http://schemas.microsoft.com/office/drawing/2014/chart" uri="{C3380CC4-5D6E-409C-BE32-E72D297353CC}">
              <c16:uniqueId val="{00000001-2D0B-48C1-99BD-6F2BFB9ED0EB}"/>
            </c:ext>
          </c:extLst>
        </c:ser>
        <c:dLbls>
          <c:showLegendKey val="0"/>
          <c:showVal val="0"/>
          <c:showCatName val="0"/>
          <c:showSerName val="0"/>
          <c:showPercent val="0"/>
          <c:showBubbleSize val="0"/>
        </c:dLbls>
        <c:gapWidth val="219"/>
        <c:overlap val="100"/>
        <c:axId val="481801688"/>
        <c:axId val="481803656"/>
      </c:barChart>
      <c:catAx>
        <c:axId val="481801688"/>
        <c:scaling>
          <c:orientation val="minMax"/>
        </c:scaling>
        <c:delete val="0"/>
        <c:axPos val="l"/>
        <c:numFmt formatCode="General" sourceLinked="1"/>
        <c:majorTickMark val="none"/>
        <c:minorTickMark val="none"/>
        <c:tickLblPos val="low"/>
        <c:spPr>
          <a:noFill/>
          <a:ln w="9525" cap="flat" cmpd="sng" algn="ctr">
            <a:solidFill>
              <a:schemeClr val="tx1"/>
            </a:solidFill>
            <a:round/>
          </a:ln>
          <a:effectLst/>
        </c:spPr>
        <c:txPr>
          <a:bodyPr rot="-60000000" spcFirstLastPara="1" vertOverflow="ellipsis" vert="horz" wrap="square" anchor="ctr" anchorCtr="1"/>
          <a:lstStyle/>
          <a:p>
            <a:pPr>
              <a:defRPr sz="1000" b="0" i="0" u="none" strike="noStrike" kern="1200" baseline="0">
                <a:solidFill>
                  <a:srgbClr val="000000"/>
                </a:solidFill>
                <a:latin typeface="Century Gothic" panose="020B0502020202020204" pitchFamily="34" charset="0"/>
                <a:ea typeface="+mn-ea"/>
                <a:cs typeface="+mn-cs"/>
              </a:defRPr>
            </a:pPr>
            <a:endParaRPr lang="it-IT"/>
          </a:p>
        </c:txPr>
        <c:crossAx val="481803656"/>
        <c:crosses val="autoZero"/>
        <c:auto val="1"/>
        <c:lblAlgn val="ctr"/>
        <c:lblOffset val="100"/>
        <c:tickLblSkip val="1"/>
        <c:noMultiLvlLbl val="0"/>
      </c:catAx>
      <c:valAx>
        <c:axId val="481803656"/>
        <c:scaling>
          <c:orientation val="minMax"/>
        </c:scaling>
        <c:delete val="0"/>
        <c:axPos val="b"/>
        <c:numFmt formatCode="0%" sourceLinked="1"/>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000" b="0" i="0" u="none" strike="noStrike" kern="1200" baseline="0">
                <a:solidFill>
                  <a:srgbClr val="000000"/>
                </a:solidFill>
                <a:latin typeface="Century Gothic" panose="020B0502020202020204" pitchFamily="34" charset="0"/>
                <a:ea typeface="+mn-ea"/>
                <a:cs typeface="+mn-cs"/>
              </a:defRPr>
            </a:pPr>
            <a:endParaRPr lang="it-IT"/>
          </a:p>
        </c:txPr>
        <c:crossAx val="481801688"/>
        <c:crosses val="autoZero"/>
        <c:crossBetween val="between"/>
      </c:valAx>
      <c:spPr>
        <a:noFill/>
        <a:ln>
          <a:noFill/>
        </a:ln>
        <a:effectLst/>
      </c:spPr>
    </c:plotArea>
    <c:legend>
      <c:legendPos val="b"/>
      <c:layout>
        <c:manualLayout>
          <c:xMode val="edge"/>
          <c:yMode val="edge"/>
          <c:x val="0.57876056730022152"/>
          <c:y val="0.55750824529811138"/>
          <c:w val="0.33143297809423305"/>
          <c:h val="6.3593638384501369E-2"/>
        </c:manualLayout>
      </c:layout>
      <c:overlay val="0"/>
      <c:spPr>
        <a:noFill/>
        <a:ln w="25400">
          <a:noFill/>
        </a:ln>
        <a:effectLst/>
      </c:spPr>
      <c:txPr>
        <a:bodyPr rot="0" spcFirstLastPara="1" vertOverflow="ellipsis" vert="horz" wrap="square" anchor="ctr" anchorCtr="1"/>
        <a:lstStyle/>
        <a:p>
          <a:pPr>
            <a:defRPr sz="1000" b="0" i="0" u="none" strike="noStrike" kern="1200" baseline="0">
              <a:solidFill>
                <a:srgbClr val="000000"/>
              </a:solidFill>
              <a:latin typeface="Century Gothic" panose="020B0502020202020204" pitchFamily="34" charset="0"/>
              <a:ea typeface="+mn-ea"/>
              <a:cs typeface="+mn-cs"/>
            </a:defRPr>
          </a:pPr>
          <a:endParaRPr lang="it-IT"/>
        </a:p>
      </c:txPr>
    </c:legend>
    <c:plotVisOnly val="1"/>
    <c:dispBlanksAs val="gap"/>
    <c:showDLblsOverMax val="0"/>
  </c:chart>
  <c:spPr>
    <a:noFill/>
    <a:ln w="25400" cap="flat" cmpd="sng" algn="ctr">
      <a:noFill/>
      <a:round/>
    </a:ln>
    <a:effectLst/>
  </c:spPr>
  <c:txPr>
    <a:bodyPr/>
    <a:lstStyle/>
    <a:p>
      <a:pPr>
        <a:defRPr sz="1000">
          <a:solidFill>
            <a:srgbClr val="000000"/>
          </a:solidFill>
          <a:latin typeface="Century Gothic" panose="020B0502020202020204" pitchFamily="34" charset="0"/>
        </a:defRPr>
      </a:pPr>
      <a:endParaRPr lang="it-IT"/>
    </a:p>
  </c:txPr>
  <c:externalData r:id="rId4">
    <c:autoUpdate val="0"/>
  </c:externalData>
  <c:userShapes r:id="rId5"/>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qdm_Francia!$AC$4</c:f>
              <c:strCache>
                <c:ptCount val="1"/>
                <c:pt idx="0">
                  <c:v>2008</c:v>
                </c:pt>
              </c:strCache>
            </c:strRef>
          </c:tx>
          <c:spPr>
            <a:solidFill>
              <a:schemeClr val="accent1"/>
            </a:solidFill>
            <a:ln>
              <a:noFill/>
            </a:ln>
            <a:effectLst/>
          </c:spPr>
          <c:invertIfNegative val="0"/>
          <c:cat>
            <c:strRef>
              <c:f>qdm_Francia!$AB$5:$AB$14</c:f>
              <c:strCache>
                <c:ptCount val="10"/>
                <c:pt idx="0">
                  <c:v>Cina</c:v>
                </c:pt>
                <c:pt idx="1">
                  <c:v>Giappone</c:v>
                </c:pt>
                <c:pt idx="2">
                  <c:v>Paesi Bassi</c:v>
                </c:pt>
                <c:pt idx="3">
                  <c:v>Regno Unito</c:v>
                </c:pt>
                <c:pt idx="4">
                  <c:v>Canada</c:v>
                </c:pt>
                <c:pt idx="5">
                  <c:v>Russia</c:v>
                </c:pt>
                <c:pt idx="6">
                  <c:v>Svezia</c:v>
                </c:pt>
                <c:pt idx="7">
                  <c:v>Stati Uniti</c:v>
                </c:pt>
                <c:pt idx="8">
                  <c:v>Svizzera</c:v>
                </c:pt>
                <c:pt idx="9">
                  <c:v>Germania</c:v>
                </c:pt>
              </c:strCache>
            </c:strRef>
          </c:cat>
          <c:val>
            <c:numRef>
              <c:f>qdm_Francia!$AC$5:$AC$14</c:f>
              <c:numCache>
                <c:formatCode>#,##0.0</c:formatCode>
                <c:ptCount val="10"/>
                <c:pt idx="0">
                  <c:v>34.823720997942857</c:v>
                </c:pt>
                <c:pt idx="1">
                  <c:v>54.284615282747218</c:v>
                </c:pt>
                <c:pt idx="2">
                  <c:v>36.774125256074271</c:v>
                </c:pt>
                <c:pt idx="3">
                  <c:v>37.374890613450553</c:v>
                </c:pt>
                <c:pt idx="4">
                  <c:v>26.181689827581085</c:v>
                </c:pt>
                <c:pt idx="5">
                  <c:v>17.437424506580435</c:v>
                </c:pt>
                <c:pt idx="6">
                  <c:v>19.283251212696019</c:v>
                </c:pt>
                <c:pt idx="7">
                  <c:v>28.805693175209544</c:v>
                </c:pt>
                <c:pt idx="8">
                  <c:v>39.051773883310162</c:v>
                </c:pt>
                <c:pt idx="9">
                  <c:v>30.810433531773036</c:v>
                </c:pt>
              </c:numCache>
            </c:numRef>
          </c:val>
          <c:extLst>
            <c:ext xmlns:c16="http://schemas.microsoft.com/office/drawing/2014/chart" uri="{C3380CC4-5D6E-409C-BE32-E72D297353CC}">
              <c16:uniqueId val="{00000000-0F0E-4E8A-BF79-EC4421990AF8}"/>
            </c:ext>
          </c:extLst>
        </c:ser>
        <c:ser>
          <c:idx val="1"/>
          <c:order val="1"/>
          <c:tx>
            <c:strRef>
              <c:f>qdm_Francia!$AD$4</c:f>
              <c:strCache>
                <c:ptCount val="1"/>
                <c:pt idx="0">
                  <c:v>2019</c:v>
                </c:pt>
              </c:strCache>
            </c:strRef>
          </c:tx>
          <c:spPr>
            <a:solidFill>
              <a:schemeClr val="accent2"/>
            </a:solidFill>
            <a:ln>
              <a:noFill/>
            </a:ln>
            <a:effectLst/>
          </c:spPr>
          <c:invertIfNegative val="0"/>
          <c:cat>
            <c:strRef>
              <c:f>qdm_Francia!$AB$5:$AB$14</c:f>
              <c:strCache>
                <c:ptCount val="10"/>
                <c:pt idx="0">
                  <c:v>Cina</c:v>
                </c:pt>
                <c:pt idx="1">
                  <c:v>Giappone</c:v>
                </c:pt>
                <c:pt idx="2">
                  <c:v>Paesi Bassi</c:v>
                </c:pt>
                <c:pt idx="3">
                  <c:v>Regno Unito</c:v>
                </c:pt>
                <c:pt idx="4">
                  <c:v>Canada</c:v>
                </c:pt>
                <c:pt idx="5">
                  <c:v>Russia</c:v>
                </c:pt>
                <c:pt idx="6">
                  <c:v>Svezia</c:v>
                </c:pt>
                <c:pt idx="7">
                  <c:v>Stati Uniti</c:v>
                </c:pt>
                <c:pt idx="8">
                  <c:v>Svizzera</c:v>
                </c:pt>
                <c:pt idx="9">
                  <c:v>Germania</c:v>
                </c:pt>
              </c:strCache>
            </c:strRef>
          </c:cat>
          <c:val>
            <c:numRef>
              <c:f>qdm_Francia!$AD$5:$AD$14</c:f>
              <c:numCache>
                <c:formatCode>#,##0.0</c:formatCode>
                <c:ptCount val="10"/>
                <c:pt idx="0">
                  <c:v>26.493138268212785</c:v>
                </c:pt>
                <c:pt idx="1">
                  <c:v>46.012591217728612</c:v>
                </c:pt>
                <c:pt idx="2">
                  <c:v>28.713215537115151</c:v>
                </c:pt>
                <c:pt idx="3">
                  <c:v>33.384781854052058</c:v>
                </c:pt>
                <c:pt idx="4">
                  <c:v>22.888564379782363</c:v>
                </c:pt>
                <c:pt idx="5">
                  <c:v>10.022513709471061</c:v>
                </c:pt>
                <c:pt idx="6">
                  <c:v>28.852700166356716</c:v>
                </c:pt>
                <c:pt idx="7">
                  <c:v>34.820049829661215</c:v>
                </c:pt>
                <c:pt idx="8">
                  <c:v>36.851448485089165</c:v>
                </c:pt>
                <c:pt idx="9">
                  <c:v>28.485820559290755</c:v>
                </c:pt>
              </c:numCache>
            </c:numRef>
          </c:val>
          <c:extLst>
            <c:ext xmlns:c16="http://schemas.microsoft.com/office/drawing/2014/chart" uri="{C3380CC4-5D6E-409C-BE32-E72D297353CC}">
              <c16:uniqueId val="{00000001-0F0E-4E8A-BF79-EC4421990AF8}"/>
            </c:ext>
          </c:extLst>
        </c:ser>
        <c:ser>
          <c:idx val="2"/>
          <c:order val="2"/>
          <c:tx>
            <c:strRef>
              <c:f>qdm_Francia!$AE$4</c:f>
              <c:strCache>
                <c:ptCount val="1"/>
                <c:pt idx="0">
                  <c:v>2020</c:v>
                </c:pt>
              </c:strCache>
            </c:strRef>
          </c:tx>
          <c:spPr>
            <a:solidFill>
              <a:srgbClr val="40915B"/>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qdm_Francia!$AB$5:$AB$14</c:f>
              <c:strCache>
                <c:ptCount val="10"/>
                <c:pt idx="0">
                  <c:v>Cina</c:v>
                </c:pt>
                <c:pt idx="1">
                  <c:v>Giappone</c:v>
                </c:pt>
                <c:pt idx="2">
                  <c:v>Paesi Bassi</c:v>
                </c:pt>
                <c:pt idx="3">
                  <c:v>Regno Unito</c:v>
                </c:pt>
                <c:pt idx="4">
                  <c:v>Canada</c:v>
                </c:pt>
                <c:pt idx="5">
                  <c:v>Russia</c:v>
                </c:pt>
                <c:pt idx="6">
                  <c:v>Svezia</c:v>
                </c:pt>
                <c:pt idx="7">
                  <c:v>Stati Uniti</c:v>
                </c:pt>
                <c:pt idx="8">
                  <c:v>Svizzera</c:v>
                </c:pt>
                <c:pt idx="9">
                  <c:v>Germania</c:v>
                </c:pt>
              </c:strCache>
            </c:strRef>
          </c:cat>
          <c:val>
            <c:numRef>
              <c:f>qdm_Francia!$AE$5:$AE$14</c:f>
              <c:numCache>
                <c:formatCode>#,##0.0</c:formatCode>
                <c:ptCount val="10"/>
                <c:pt idx="0">
                  <c:v>26.598527258207032</c:v>
                </c:pt>
                <c:pt idx="1">
                  <c:v>46.641988638845241</c:v>
                </c:pt>
                <c:pt idx="2">
                  <c:v>27.62761650024736</c:v>
                </c:pt>
                <c:pt idx="3">
                  <c:v>30.771721283565107</c:v>
                </c:pt>
                <c:pt idx="4">
                  <c:v>22.805255247645896</c:v>
                </c:pt>
                <c:pt idx="5">
                  <c:v>9.4642240638669843</c:v>
                </c:pt>
                <c:pt idx="6">
                  <c:v>28.772132965146181</c:v>
                </c:pt>
                <c:pt idx="7">
                  <c:v>30.851454732688342</c:v>
                </c:pt>
                <c:pt idx="8">
                  <c:v>34.11106332225021</c:v>
                </c:pt>
                <c:pt idx="9">
                  <c:v>26.78338305839177</c:v>
                </c:pt>
              </c:numCache>
            </c:numRef>
          </c:val>
          <c:extLst>
            <c:ext xmlns:c16="http://schemas.microsoft.com/office/drawing/2014/chart" uri="{C3380CC4-5D6E-409C-BE32-E72D297353CC}">
              <c16:uniqueId val="{00000002-0F0E-4E8A-BF79-EC4421990AF8}"/>
            </c:ext>
          </c:extLst>
        </c:ser>
        <c:dLbls>
          <c:showLegendKey val="0"/>
          <c:showVal val="0"/>
          <c:showCatName val="0"/>
          <c:showSerName val="0"/>
          <c:showPercent val="0"/>
          <c:showBubbleSize val="0"/>
        </c:dLbls>
        <c:gapWidth val="219"/>
        <c:axId val="481801688"/>
        <c:axId val="481803656"/>
      </c:barChart>
      <c:catAx>
        <c:axId val="481801688"/>
        <c:scaling>
          <c:orientation val="minMax"/>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it-IT"/>
          </a:p>
        </c:txPr>
        <c:crossAx val="481803656"/>
        <c:crosses val="autoZero"/>
        <c:auto val="1"/>
        <c:lblAlgn val="ctr"/>
        <c:lblOffset val="100"/>
        <c:noMultiLvlLbl val="0"/>
      </c:catAx>
      <c:valAx>
        <c:axId val="481803656"/>
        <c:scaling>
          <c:orientation val="minMax"/>
        </c:scaling>
        <c:delete val="0"/>
        <c:axPos val="b"/>
        <c:majorGridlines>
          <c:spPr>
            <a:ln w="9525" cap="flat" cmpd="sng" algn="ctr">
              <a:noFill/>
              <a:round/>
            </a:ln>
            <a:effectLst/>
          </c:spPr>
        </c:majorGridlines>
        <c:numFmt formatCode="#,##0.0" sourceLinked="1"/>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it-IT"/>
          </a:p>
        </c:txPr>
        <c:crossAx val="481801688"/>
        <c:crosses val="autoZero"/>
        <c:crossBetween val="between"/>
      </c:valAx>
      <c:spPr>
        <a:noFill/>
        <a:ln>
          <a:noFill/>
        </a:ln>
        <a:effectLst/>
      </c:spPr>
    </c:plotArea>
    <c:legend>
      <c:legendPos val="b"/>
      <c:overlay val="0"/>
      <c:spPr>
        <a:noFill/>
        <a:ln w="25400">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it-IT"/>
        </a:p>
      </c:txPr>
    </c:legend>
    <c:plotVisOnly val="1"/>
    <c:dispBlanksAs val="gap"/>
    <c:showDLblsOverMax val="0"/>
  </c:chart>
  <c:spPr>
    <a:noFill/>
    <a:ln w="25400" cap="flat" cmpd="sng" algn="ctr">
      <a:noFill/>
      <a:round/>
    </a:ln>
    <a:effectLst/>
  </c:spPr>
  <c:txPr>
    <a:bodyPr/>
    <a:lstStyle/>
    <a:p>
      <a:pPr>
        <a:defRPr sz="1100"/>
      </a:pPr>
      <a:endParaRPr lang="it-IT"/>
    </a:p>
  </c:txPr>
  <c:externalData r:id="rId4">
    <c:autoUpdate val="0"/>
  </c:externalData>
  <c:userShapes r:id="rId5"/>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spPr>
            <a:solidFill>
              <a:srgbClr val="003A79"/>
            </a:solidFill>
            <a:ln>
              <a:noFill/>
            </a:ln>
            <a:effectLst/>
          </c:spPr>
          <c:invertIfNegative val="0"/>
          <c:dPt>
            <c:idx val="0"/>
            <c:invertIfNegative val="0"/>
            <c:bubble3D val="0"/>
            <c:spPr>
              <a:solidFill>
                <a:srgbClr val="EC6400"/>
              </a:solidFill>
              <a:ln>
                <a:noFill/>
              </a:ln>
              <a:effectLst/>
            </c:spPr>
            <c:extLst>
              <c:ext xmlns:c16="http://schemas.microsoft.com/office/drawing/2014/chart" uri="{C3380CC4-5D6E-409C-BE32-E72D297353CC}">
                <c16:uniqueId val="{00000001-3E0C-4228-A293-D77725B9832D}"/>
              </c:ext>
            </c:extLst>
          </c:dPt>
          <c:dLbls>
            <c:numFmt formatCode="#,##0.0" sourceLinked="0"/>
            <c:spPr>
              <a:noFill/>
              <a:ln>
                <a:noFill/>
              </a:ln>
              <a:effectLst/>
            </c:spPr>
            <c:txPr>
              <a:bodyPr rot="0" spcFirstLastPara="1" vertOverflow="ellipsis" vert="horz" wrap="square" anchor="ctr" anchorCtr="1"/>
              <a:lstStyle/>
              <a:p>
                <a:pPr>
                  <a:defRPr sz="1000" b="0" i="0" u="none" strike="noStrike" kern="1200" baseline="0">
                    <a:solidFill>
                      <a:srgbClr val="000000"/>
                    </a:solidFill>
                    <a:latin typeface="Century Gothic" panose="020B0502020202020204" pitchFamily="34" charset="0"/>
                    <a:ea typeface="+mn-ea"/>
                    <a:cs typeface="+mn-cs"/>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Foglio5!$F$3:$F$9</c:f>
              <c:strCache>
                <c:ptCount val="7"/>
                <c:pt idx="0">
                  <c:v>Vino</c:v>
                </c:pt>
                <c:pt idx="1">
                  <c:v>Vetro cavo</c:v>
                </c:pt>
                <c:pt idx="2">
                  <c:v>Prodotti in sughero</c:v>
                </c:pt>
                <c:pt idx="3">
                  <c:v>Imballaggi in legno</c:v>
                </c:pt>
                <c:pt idx="4">
                  <c:v>Imballaggi in cartone</c:v>
                </c:pt>
                <c:pt idx="5">
                  <c:v>Fertilizzanti</c:v>
                </c:pt>
                <c:pt idx="6">
                  <c:v>Alluminio</c:v>
                </c:pt>
              </c:strCache>
            </c:strRef>
          </c:cat>
          <c:val>
            <c:numRef>
              <c:f>Foglio5!$G$3:$G$9</c:f>
              <c:numCache>
                <c:formatCode>#,#00</c:formatCode>
                <c:ptCount val="7"/>
                <c:pt idx="0">
                  <c:v>6.3121272365805225</c:v>
                </c:pt>
                <c:pt idx="1">
                  <c:v>6.9866920152091154</c:v>
                </c:pt>
                <c:pt idx="2">
                  <c:v>9.1515729265967565</c:v>
                </c:pt>
                <c:pt idx="3">
                  <c:v>23.702998572108513</c:v>
                </c:pt>
                <c:pt idx="4">
                  <c:v>25.838926174496635</c:v>
                </c:pt>
                <c:pt idx="5">
                  <c:v>32.873915262889255</c:v>
                </c:pt>
                <c:pt idx="6">
                  <c:v>38.909475913181581</c:v>
                </c:pt>
              </c:numCache>
            </c:numRef>
          </c:val>
          <c:extLst>
            <c:ext xmlns:c16="http://schemas.microsoft.com/office/drawing/2014/chart" uri="{C3380CC4-5D6E-409C-BE32-E72D297353CC}">
              <c16:uniqueId val="{00000000-3E0C-4228-A293-D77725B9832D}"/>
            </c:ext>
          </c:extLst>
        </c:ser>
        <c:dLbls>
          <c:showLegendKey val="0"/>
          <c:showVal val="0"/>
          <c:showCatName val="0"/>
          <c:showSerName val="0"/>
          <c:showPercent val="0"/>
          <c:showBubbleSize val="0"/>
        </c:dLbls>
        <c:gapWidth val="219"/>
        <c:axId val="481801688"/>
        <c:axId val="481803656"/>
      </c:barChart>
      <c:catAx>
        <c:axId val="481801688"/>
        <c:scaling>
          <c:orientation val="minMax"/>
        </c:scaling>
        <c:delete val="0"/>
        <c:axPos val="l"/>
        <c:numFmt formatCode="General" sourceLinked="1"/>
        <c:majorTickMark val="none"/>
        <c:minorTickMark val="none"/>
        <c:tickLblPos val="low"/>
        <c:spPr>
          <a:noFill/>
          <a:ln w="9525" cap="flat" cmpd="sng" algn="ctr">
            <a:solidFill>
              <a:schemeClr val="tx1"/>
            </a:solidFill>
            <a:round/>
          </a:ln>
          <a:effectLst/>
        </c:spPr>
        <c:txPr>
          <a:bodyPr rot="-60000000" spcFirstLastPara="1" vertOverflow="ellipsis" vert="horz" wrap="square" anchor="ctr" anchorCtr="1"/>
          <a:lstStyle/>
          <a:p>
            <a:pPr>
              <a:defRPr sz="1000" b="0" i="0" u="none" strike="noStrike" kern="1200" baseline="0">
                <a:solidFill>
                  <a:srgbClr val="000000"/>
                </a:solidFill>
                <a:latin typeface="Century Gothic" panose="020B0502020202020204" pitchFamily="34" charset="0"/>
                <a:ea typeface="+mn-ea"/>
                <a:cs typeface="+mn-cs"/>
              </a:defRPr>
            </a:pPr>
            <a:endParaRPr lang="it-IT"/>
          </a:p>
        </c:txPr>
        <c:crossAx val="481803656"/>
        <c:crosses val="autoZero"/>
        <c:auto val="1"/>
        <c:lblAlgn val="ctr"/>
        <c:lblOffset val="100"/>
        <c:tickLblSkip val="1"/>
        <c:noMultiLvlLbl val="0"/>
      </c:catAx>
      <c:valAx>
        <c:axId val="481803656"/>
        <c:scaling>
          <c:orientation val="minMax"/>
        </c:scaling>
        <c:delete val="0"/>
        <c:axPos val="b"/>
        <c:numFmt formatCode="#,#00" sourceLinked="1"/>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000" b="0" i="0" u="none" strike="noStrike" kern="1200" baseline="0">
                <a:solidFill>
                  <a:srgbClr val="000000"/>
                </a:solidFill>
                <a:latin typeface="Century Gothic" panose="020B0502020202020204" pitchFamily="34" charset="0"/>
                <a:ea typeface="+mn-ea"/>
                <a:cs typeface="+mn-cs"/>
              </a:defRPr>
            </a:pPr>
            <a:endParaRPr lang="it-IT"/>
          </a:p>
        </c:txPr>
        <c:crossAx val="481801688"/>
        <c:crosses val="autoZero"/>
        <c:crossBetween val="between"/>
      </c:valAx>
      <c:spPr>
        <a:noFill/>
        <a:ln>
          <a:noFill/>
        </a:ln>
        <a:effectLst/>
      </c:spPr>
    </c:plotArea>
    <c:plotVisOnly val="1"/>
    <c:dispBlanksAs val="gap"/>
    <c:showDLblsOverMax val="0"/>
  </c:chart>
  <c:spPr>
    <a:noFill/>
    <a:ln w="25400" cap="flat" cmpd="sng" algn="ctr">
      <a:noFill/>
      <a:round/>
    </a:ln>
    <a:effectLst/>
  </c:spPr>
  <c:txPr>
    <a:bodyPr/>
    <a:lstStyle/>
    <a:p>
      <a:pPr>
        <a:defRPr sz="1000">
          <a:solidFill>
            <a:srgbClr val="000000"/>
          </a:solidFill>
          <a:latin typeface="Century Gothic" panose="020B0502020202020204" pitchFamily="34" charset="0"/>
        </a:defRPr>
      </a:pPr>
      <a:endParaRPr lang="it-IT"/>
    </a:p>
  </c:txPr>
  <c:externalData r:id="rId4">
    <c:autoUpdate val="0"/>
  </c:externalData>
  <c:userShapes r:id="rId5"/>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divieto_graf!$H$44</c:f>
              <c:strCache>
                <c:ptCount val="1"/>
                <c:pt idx="0">
                  <c:v>milioni di euro</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accent1"/>
                    </a:solidFill>
                    <a:latin typeface="+mn-lt"/>
                    <a:ea typeface="+mn-ea"/>
                    <a:cs typeface="+mn-cs"/>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divieto_graf!$G$45:$G$48</c:f>
              <c:strCache>
                <c:ptCount val="4"/>
                <c:pt idx="0">
                  <c:v>Caviale e suoi succedanei</c:v>
                </c:pt>
                <c:pt idx="1">
                  <c:v>Tartufi e relative preparazioni</c:v>
                </c:pt>
                <c:pt idx="2">
                  <c:v>Birre, acquaviti, vermut e altre bevande alcoliche</c:v>
                </c:pt>
                <c:pt idx="3">
                  <c:v>Vini (compresi i vini spumanti)</c:v>
                </c:pt>
              </c:strCache>
            </c:strRef>
          </c:cat>
          <c:val>
            <c:numRef>
              <c:f>divieto_graf!$H$45:$H$48</c:f>
              <c:numCache>
                <c:formatCode>0</c:formatCode>
                <c:ptCount val="4"/>
                <c:pt idx="0" formatCode="0.0">
                  <c:v>0.202595</c:v>
                </c:pt>
                <c:pt idx="1">
                  <c:v>32.315646000000001</c:v>
                </c:pt>
                <c:pt idx="2">
                  <c:v>46.739780000000003</c:v>
                </c:pt>
                <c:pt idx="3">
                  <c:v>110.339646</c:v>
                </c:pt>
              </c:numCache>
            </c:numRef>
          </c:val>
          <c:extLst>
            <c:ext xmlns:c16="http://schemas.microsoft.com/office/drawing/2014/chart" uri="{C3380CC4-5D6E-409C-BE32-E72D297353CC}">
              <c16:uniqueId val="{00000000-7272-49E2-8549-B2608F4340B7}"/>
            </c:ext>
          </c:extLst>
        </c:ser>
        <c:dLbls>
          <c:showLegendKey val="0"/>
          <c:showVal val="0"/>
          <c:showCatName val="0"/>
          <c:showSerName val="0"/>
          <c:showPercent val="0"/>
          <c:showBubbleSize val="0"/>
        </c:dLbls>
        <c:gapWidth val="219"/>
        <c:axId val="481801688"/>
        <c:axId val="481803656"/>
      </c:barChart>
      <c:catAx>
        <c:axId val="481801688"/>
        <c:scaling>
          <c:orientation val="minMax"/>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it-IT"/>
          </a:p>
        </c:txPr>
        <c:crossAx val="481803656"/>
        <c:crosses val="autoZero"/>
        <c:auto val="1"/>
        <c:lblAlgn val="ctr"/>
        <c:lblOffset val="100"/>
        <c:noMultiLvlLbl val="0"/>
      </c:catAx>
      <c:valAx>
        <c:axId val="481803656"/>
        <c:scaling>
          <c:orientation val="minMax"/>
        </c:scaling>
        <c:delete val="0"/>
        <c:axPos val="b"/>
        <c:majorGridlines>
          <c:spPr>
            <a:ln w="9525" cap="flat" cmpd="sng" algn="ctr">
              <a:noFill/>
              <a:round/>
            </a:ln>
            <a:effectLst/>
          </c:spPr>
        </c:majorGridlines>
        <c:numFmt formatCode="0" sourceLinked="0"/>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it-IT"/>
          </a:p>
        </c:txPr>
        <c:crossAx val="481801688"/>
        <c:crosses val="autoZero"/>
        <c:crossBetween val="between"/>
      </c:valAx>
      <c:spPr>
        <a:noFill/>
        <a:ln>
          <a:noFill/>
        </a:ln>
        <a:effectLst/>
      </c:spPr>
    </c:plotArea>
    <c:plotVisOnly val="1"/>
    <c:dispBlanksAs val="gap"/>
    <c:showDLblsOverMax val="0"/>
  </c:chart>
  <c:spPr>
    <a:noFill/>
    <a:ln w="25400" cap="flat" cmpd="sng" algn="ctr">
      <a:noFill/>
      <a:round/>
    </a:ln>
    <a:effectLst/>
  </c:spPr>
  <c:txPr>
    <a:bodyPr/>
    <a:lstStyle/>
    <a:p>
      <a:pPr>
        <a:defRPr sz="1200">
          <a:solidFill>
            <a:schemeClr val="tx1"/>
          </a:solidFill>
        </a:defRPr>
      </a:pPr>
      <a:endParaRPr lang="it-IT"/>
    </a:p>
  </c:txPr>
  <c:externalData r:id="rId4">
    <c:autoUpdate val="0"/>
  </c:externalData>
  <c:userShapes r:id="rId5"/>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divieto_graf!$I$44</c:f>
              <c:strCache>
                <c:ptCount val="1"/>
                <c:pt idx="0">
                  <c:v>% su export settore</c:v>
                </c:pt>
              </c:strCache>
            </c:strRef>
          </c:tx>
          <c:spPr>
            <a:solidFill>
              <a:srgbClr val="EC6400"/>
            </a:solidFill>
            <a:ln>
              <a:noFill/>
            </a:ln>
            <a:effectLst/>
          </c:spPr>
          <c:invertIfNegative val="0"/>
          <c:dLbls>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2"/>
                    </a:solidFill>
                    <a:latin typeface="+mn-lt"/>
                    <a:ea typeface="+mn-ea"/>
                    <a:cs typeface="+mn-cs"/>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divieto_graf!$G$45:$G$48</c:f>
              <c:strCache>
                <c:ptCount val="4"/>
                <c:pt idx="0">
                  <c:v>Caviale e suoi succedanei</c:v>
                </c:pt>
                <c:pt idx="1">
                  <c:v>Tartufi e relative preparazioni</c:v>
                </c:pt>
                <c:pt idx="2">
                  <c:v>Birre, acquaviti, vermut e altre bevande alcoliche</c:v>
                </c:pt>
                <c:pt idx="3">
                  <c:v>Vini (compresi i vini spumanti)</c:v>
                </c:pt>
              </c:strCache>
            </c:strRef>
          </c:cat>
          <c:val>
            <c:numRef>
              <c:f>divieto_graf!$I$45:$I$48</c:f>
              <c:numCache>
                <c:formatCode>0.00</c:formatCode>
                <c:ptCount val="4"/>
                <c:pt idx="0">
                  <c:v>0.85059690200428406</c:v>
                </c:pt>
                <c:pt idx="1">
                  <c:v>1.941369855933051</c:v>
                </c:pt>
                <c:pt idx="2">
                  <c:v>2.2490642216367815</c:v>
                </c:pt>
                <c:pt idx="3">
                  <c:v>1.9608750970135136</c:v>
                </c:pt>
              </c:numCache>
            </c:numRef>
          </c:val>
          <c:extLst>
            <c:ext xmlns:c16="http://schemas.microsoft.com/office/drawing/2014/chart" uri="{C3380CC4-5D6E-409C-BE32-E72D297353CC}">
              <c16:uniqueId val="{00000000-0B6B-49A0-A037-7340353BC5E2}"/>
            </c:ext>
          </c:extLst>
        </c:ser>
        <c:dLbls>
          <c:showLegendKey val="0"/>
          <c:showVal val="0"/>
          <c:showCatName val="0"/>
          <c:showSerName val="0"/>
          <c:showPercent val="0"/>
          <c:showBubbleSize val="0"/>
        </c:dLbls>
        <c:gapWidth val="219"/>
        <c:axId val="481801688"/>
        <c:axId val="481803656"/>
      </c:barChart>
      <c:catAx>
        <c:axId val="481801688"/>
        <c:scaling>
          <c:orientation val="minMax"/>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it-IT"/>
          </a:p>
        </c:txPr>
        <c:crossAx val="481803656"/>
        <c:crosses val="autoZero"/>
        <c:auto val="1"/>
        <c:lblAlgn val="ctr"/>
        <c:lblOffset val="100"/>
        <c:noMultiLvlLbl val="0"/>
      </c:catAx>
      <c:valAx>
        <c:axId val="481803656"/>
        <c:scaling>
          <c:orientation val="minMax"/>
          <c:max val="3"/>
        </c:scaling>
        <c:delete val="0"/>
        <c:axPos val="b"/>
        <c:majorGridlines>
          <c:spPr>
            <a:ln w="9525" cap="flat" cmpd="sng" algn="ctr">
              <a:noFill/>
              <a:round/>
            </a:ln>
            <a:effectLst/>
          </c:spPr>
        </c:majorGridlines>
        <c:numFmt formatCode="0.0" sourceLinked="0"/>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it-IT"/>
          </a:p>
        </c:txPr>
        <c:crossAx val="481801688"/>
        <c:crosses val="autoZero"/>
        <c:crossBetween val="between"/>
      </c:valAx>
      <c:spPr>
        <a:noFill/>
        <a:ln>
          <a:noFill/>
        </a:ln>
        <a:effectLst/>
      </c:spPr>
    </c:plotArea>
    <c:plotVisOnly val="1"/>
    <c:dispBlanksAs val="gap"/>
    <c:showDLblsOverMax val="0"/>
  </c:chart>
  <c:spPr>
    <a:noFill/>
    <a:ln w="25400" cap="flat" cmpd="sng" algn="ctr">
      <a:noFill/>
      <a:round/>
    </a:ln>
    <a:effectLst/>
  </c:spPr>
  <c:txPr>
    <a:bodyPr/>
    <a:lstStyle/>
    <a:p>
      <a:pPr>
        <a:defRPr sz="1200"/>
      </a:pPr>
      <a:endParaRPr lang="it-IT"/>
    </a:p>
  </c:txPr>
  <c:externalData r:id="rId4">
    <c:autoUpdate val="0"/>
  </c:externalData>
  <c:userShapes r:id="rId5"/>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scatterChart>
        <c:scatterStyle val="lineMarker"/>
        <c:varyColors val="0"/>
        <c:ser>
          <c:idx val="0"/>
          <c:order val="0"/>
          <c:spPr>
            <a:ln w="25400" cap="rnd">
              <a:noFill/>
              <a:round/>
            </a:ln>
            <a:effectLst/>
          </c:spPr>
          <c:marker>
            <c:symbol val="circle"/>
            <c:size val="5"/>
            <c:spPr>
              <a:solidFill>
                <a:schemeClr val="accent1"/>
              </a:solidFill>
              <a:ln w="9525">
                <a:solidFill>
                  <a:schemeClr val="accent1"/>
                </a:solidFill>
              </a:ln>
              <a:effectLst/>
            </c:spPr>
          </c:marker>
          <c:dLbls>
            <c:dLbl>
              <c:idx val="0"/>
              <c:tx>
                <c:rich>
                  <a:bodyPr/>
                  <a:lstStyle/>
                  <a:p>
                    <a:fld id="{1CC66424-5D89-439A-8D2C-27F1674CA718}" type="CELLRANGE">
                      <a:rPr lang="en-US"/>
                      <a:pPr/>
                      <a:t>[INTERVALLOCELLE]</a:t>
                    </a:fld>
                    <a:endParaRPr lang="it-IT"/>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0-5D8B-4F2D-8A8B-27EFFE02C242}"/>
                </c:ext>
              </c:extLst>
            </c:dLbl>
            <c:dLbl>
              <c:idx val="1"/>
              <c:layout>
                <c:manualLayout>
                  <c:x val="-6.5195580581532256E-2"/>
                  <c:y val="-5.3987761357090866E-2"/>
                </c:manualLayout>
              </c:layout>
              <c:tx>
                <c:rich>
                  <a:bodyPr/>
                  <a:lstStyle/>
                  <a:p>
                    <a:fld id="{DD4139F7-61AF-4BA5-89E8-CB40BB06DADB}" type="CELLRANGE">
                      <a:rPr lang="en-US"/>
                      <a:pPr/>
                      <a:t>[INTERVALLOCELLE]</a:t>
                    </a:fld>
                    <a:endParaRPr lang="it-IT"/>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1-5D8B-4F2D-8A8B-27EFFE02C242}"/>
                </c:ext>
              </c:extLst>
            </c:dLbl>
            <c:dLbl>
              <c:idx val="2"/>
              <c:layout>
                <c:manualLayout>
                  <c:x val="-1.50142978675915E-2"/>
                  <c:y val="-5.4755171935565006E-2"/>
                </c:manualLayout>
              </c:layout>
              <c:tx>
                <c:rich>
                  <a:bodyPr/>
                  <a:lstStyle/>
                  <a:p>
                    <a:fld id="{2353191B-C082-4A9E-A27E-7B11F249CB2A}" type="CELLRANGE">
                      <a:rPr lang="en-US"/>
                      <a:pPr/>
                      <a:t>[INTERVALLOCELLE]</a:t>
                    </a:fld>
                    <a:endParaRPr lang="it-IT"/>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2-5D8B-4F2D-8A8B-27EFFE02C242}"/>
                </c:ext>
              </c:extLst>
            </c:dLbl>
            <c:dLbl>
              <c:idx val="3"/>
              <c:layout>
                <c:manualLayout>
                  <c:x val="-0.10881866558595259"/>
                  <c:y val="2.9295979747120952E-2"/>
                </c:manualLayout>
              </c:layout>
              <c:tx>
                <c:rich>
                  <a:bodyPr/>
                  <a:lstStyle/>
                  <a:p>
                    <a:fld id="{234792F1-219D-401D-ADB3-85EA750BFDEB}" type="CELLRANGE">
                      <a:rPr lang="en-US"/>
                      <a:pPr/>
                      <a:t>[INTERVALLOCELLE]</a:t>
                    </a:fld>
                    <a:endParaRPr lang="it-IT"/>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3-5D8B-4F2D-8A8B-27EFFE02C242}"/>
                </c:ext>
              </c:extLst>
            </c:dLbl>
            <c:dLbl>
              <c:idx val="4"/>
              <c:layout>
                <c:manualLayout>
                  <c:x val="0"/>
                  <c:y val="4.9488781243999885E-2"/>
                </c:manualLayout>
              </c:layout>
              <c:tx>
                <c:rich>
                  <a:bodyPr/>
                  <a:lstStyle/>
                  <a:p>
                    <a:fld id="{D76EC412-A005-4501-B608-E4F333A19C34}" type="CELLRANGE">
                      <a:rPr lang="en-US"/>
                      <a:pPr/>
                      <a:t>[INTERVALLOCELLE]</a:t>
                    </a:fld>
                    <a:endParaRPr lang="it-IT"/>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4-5D8B-4F2D-8A8B-27EFFE02C242}"/>
                </c:ext>
              </c:extLst>
            </c:dLbl>
            <c:dLbl>
              <c:idx val="5"/>
              <c:tx>
                <c:rich>
                  <a:bodyPr/>
                  <a:lstStyle/>
                  <a:p>
                    <a:fld id="{F7F659C9-14D0-4DBD-8D78-DD826E6627C8}" type="CELLRANGE">
                      <a:rPr lang="it-IT"/>
                      <a:pPr/>
                      <a:t>[INTERVALLOCELLE]</a:t>
                    </a:fld>
                    <a:endParaRPr lang="it-IT"/>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5-5D8B-4F2D-8A8B-27EFFE02C242}"/>
                </c:ext>
              </c:extLst>
            </c:dLbl>
            <c:dLbl>
              <c:idx val="6"/>
              <c:layout>
                <c:manualLayout>
                  <c:x val="-0.13055002929561427"/>
                  <c:y val="-1.503158048145249E-2"/>
                </c:manualLayout>
              </c:layout>
              <c:tx>
                <c:rich>
                  <a:bodyPr/>
                  <a:lstStyle/>
                  <a:p>
                    <a:fld id="{B1FE5925-F025-4225-9A3A-29DA029790E3}" type="CELLRANGE">
                      <a:rPr lang="en-US"/>
                      <a:pPr/>
                      <a:t>[INTERVALLOCELLE]</a:t>
                    </a:fld>
                    <a:endParaRPr lang="it-IT"/>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6-5D8B-4F2D-8A8B-27EFFE02C242}"/>
                </c:ext>
              </c:extLst>
            </c:dLbl>
            <c:dLbl>
              <c:idx val="7"/>
              <c:layout>
                <c:manualLayout>
                  <c:x val="7.8234696697837749E-3"/>
                  <c:y val="-3.5991840904727186E-2"/>
                </c:manualLayout>
              </c:layout>
              <c:tx>
                <c:rich>
                  <a:bodyPr/>
                  <a:lstStyle/>
                  <a:p>
                    <a:fld id="{FDEA1FED-60CF-4CDC-9AD3-01F51AB75A80}" type="CELLRANGE">
                      <a:rPr lang="en-US"/>
                      <a:pPr/>
                      <a:t>[INTERVALLOCELLE]</a:t>
                    </a:fld>
                    <a:endParaRPr lang="it-IT"/>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7-5D8B-4F2D-8A8B-27EFFE02C242}"/>
                </c:ext>
              </c:extLst>
            </c:dLbl>
            <c:dLbl>
              <c:idx val="8"/>
              <c:tx>
                <c:rich>
                  <a:bodyPr/>
                  <a:lstStyle/>
                  <a:p>
                    <a:fld id="{0E8DF71E-24D9-42E8-B630-E3E69D437066}" type="CELLRANGE">
                      <a:rPr lang="it-IT"/>
                      <a:pPr/>
                      <a:t>[INTERVALLOCELLE]</a:t>
                    </a:fld>
                    <a:endParaRPr lang="it-IT"/>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8-5D8B-4F2D-8A8B-27EFFE02C242}"/>
                </c:ext>
              </c:extLst>
            </c:dLbl>
            <c:dLbl>
              <c:idx val="9"/>
              <c:tx>
                <c:rich>
                  <a:bodyPr/>
                  <a:lstStyle/>
                  <a:p>
                    <a:fld id="{972859F8-2E3E-4852-985A-24C635018C6F}" type="CELLRANGE">
                      <a:rPr lang="it-IT"/>
                      <a:pPr/>
                      <a:t>[INTERVALLOCELLE]</a:t>
                    </a:fld>
                    <a:endParaRPr lang="it-IT"/>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9-5D8B-4F2D-8A8B-27EFFE02C242}"/>
                </c:ext>
              </c:extLst>
            </c:dLbl>
            <c:dLbl>
              <c:idx val="10"/>
              <c:tx>
                <c:rich>
                  <a:bodyPr/>
                  <a:lstStyle/>
                  <a:p>
                    <a:fld id="{8C167A9D-AF55-4500-9C91-313DC573D02C}" type="CELLRANGE">
                      <a:rPr lang="it-IT"/>
                      <a:pPr/>
                      <a:t>[INTERVALLOCELLE]</a:t>
                    </a:fld>
                    <a:endParaRPr lang="it-IT"/>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A-5D8B-4F2D-8A8B-27EFFE02C242}"/>
                </c:ext>
              </c:extLst>
            </c:dLbl>
            <c:dLbl>
              <c:idx val="11"/>
              <c:layout>
                <c:manualLayout>
                  <c:x val="-6.1325367637496686E-2"/>
                  <c:y val="-5.9254244618859905E-2"/>
                </c:manualLayout>
              </c:layout>
              <c:tx>
                <c:rich>
                  <a:bodyPr/>
                  <a:lstStyle/>
                  <a:p>
                    <a:fld id="{513DA732-5BC8-4B6A-9753-175C4E136ACE}" type="CELLRANGE">
                      <a:rPr lang="en-US"/>
                      <a:pPr/>
                      <a:t>[INTERVALLOCELLE]</a:t>
                    </a:fld>
                    <a:endParaRPr lang="it-IT"/>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B-5D8B-4F2D-8A8B-27EFFE02C242}"/>
                </c:ext>
              </c:extLst>
            </c:dLbl>
            <c:dLbl>
              <c:idx val="12"/>
              <c:layout>
                <c:manualLayout>
                  <c:x val="-7.3256650861064074E-2"/>
                  <c:y val="-4.1363437630018263E-2"/>
                </c:manualLayout>
              </c:layout>
              <c:tx>
                <c:rich>
                  <a:bodyPr/>
                  <a:lstStyle/>
                  <a:p>
                    <a:fld id="{499A288D-5571-4EA1-9F14-3AB603D225C3}" type="CELLRANGE">
                      <a:rPr lang="en-US"/>
                      <a:pPr/>
                      <a:t>[INTERVALLOCELLE]</a:t>
                    </a:fld>
                    <a:endParaRPr lang="it-IT"/>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C-5D8B-4F2D-8A8B-27EFFE02C242}"/>
                </c:ext>
              </c:extLst>
            </c:dLbl>
            <c:spPr>
              <a:noFill/>
              <a:ln>
                <a:noFill/>
              </a:ln>
              <a:effectLst/>
            </c:spPr>
            <c:txPr>
              <a:bodyPr rot="0" spcFirstLastPara="1" vertOverflow="ellipsis" vert="horz" wrap="square" anchor="ctr" anchorCtr="1"/>
              <a:lstStyle/>
              <a:p>
                <a:pPr>
                  <a:defRPr sz="1200" b="0" i="0" u="none" strike="noStrike" kern="1200" baseline="0">
                    <a:solidFill>
                      <a:srgbClr val="000000"/>
                    </a:solidFill>
                    <a:latin typeface="Century Gothic" panose="020B0502020202020204" pitchFamily="34" charset="0"/>
                    <a:ea typeface="+mn-ea"/>
                    <a:cs typeface="+mn-cs"/>
                  </a:defRPr>
                </a:pPr>
                <a:endParaRPr lang="it-IT"/>
              </a:p>
            </c:txPr>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xVal>
            <c:numRef>
              <c:f>'Principali mkt VINO 2021'!$C$3:$C$15</c:f>
              <c:numCache>
                <c:formatCode>#,#00</c:formatCode>
                <c:ptCount val="13"/>
                <c:pt idx="0">
                  <c:v>3.7036030766227483</c:v>
                </c:pt>
                <c:pt idx="1">
                  <c:v>3.6030593152182036</c:v>
                </c:pt>
                <c:pt idx="2">
                  <c:v>5.9124408674075752</c:v>
                </c:pt>
                <c:pt idx="3">
                  <c:v>3.4835958970421217</c:v>
                </c:pt>
                <c:pt idx="4">
                  <c:v>3.4599388088739218</c:v>
                </c:pt>
                <c:pt idx="5">
                  <c:v>3.1708510895256197</c:v>
                </c:pt>
                <c:pt idx="6">
                  <c:v>2.1130976747334884</c:v>
                </c:pt>
                <c:pt idx="7">
                  <c:v>3.3999123814053931</c:v>
                </c:pt>
                <c:pt idx="8">
                  <c:v>3.2085916853540937</c:v>
                </c:pt>
                <c:pt idx="9">
                  <c:v>-5.1499505149611835</c:v>
                </c:pt>
                <c:pt idx="10">
                  <c:v>3.0036617534272949</c:v>
                </c:pt>
                <c:pt idx="11">
                  <c:v>2.363347138808912</c:v>
                </c:pt>
                <c:pt idx="12">
                  <c:v>2.5272515560288085</c:v>
                </c:pt>
              </c:numCache>
            </c:numRef>
          </c:xVal>
          <c:yVal>
            <c:numRef>
              <c:f>'Principali mkt VINO 2021'!$B$3:$B$15</c:f>
              <c:numCache>
                <c:formatCode>#,#00%</c:formatCode>
                <c:ptCount val="13"/>
                <c:pt idx="0">
                  <c:v>2.767222139510964E-2</c:v>
                </c:pt>
                <c:pt idx="1">
                  <c:v>5.3970408327150929E-2</c:v>
                </c:pt>
                <c:pt idx="2">
                  <c:v>1.7806203239804662E-2</c:v>
                </c:pt>
                <c:pt idx="3">
                  <c:v>2.1929522964843247E-2</c:v>
                </c:pt>
                <c:pt idx="4">
                  <c:v>3.1138518921419809E-2</c:v>
                </c:pt>
                <c:pt idx="5">
                  <c:v>0.15931788327787647</c:v>
                </c:pt>
                <c:pt idx="6">
                  <c:v>2.1897231455126894E-2</c:v>
                </c:pt>
                <c:pt idx="7">
                  <c:v>3.1610798484761796E-2</c:v>
                </c:pt>
                <c:pt idx="8">
                  <c:v>0.10436616418201576</c:v>
                </c:pt>
                <c:pt idx="9">
                  <c:v>2.0926347667021172E-2</c:v>
                </c:pt>
                <c:pt idx="10">
                  <c:v>0.24174154185989657</c:v>
                </c:pt>
                <c:pt idx="11">
                  <c:v>2.8282542144787478E-2</c:v>
                </c:pt>
                <c:pt idx="12">
                  <c:v>5.8351676282778972E-2</c:v>
                </c:pt>
              </c:numCache>
            </c:numRef>
          </c:yVal>
          <c:smooth val="0"/>
          <c:extLst>
            <c:ext xmlns:c15="http://schemas.microsoft.com/office/drawing/2012/chart" uri="{02D57815-91ED-43cb-92C2-25804820EDAC}">
              <c15:datalabelsRange>
                <c15:f>'Principali mkt VINO 2021'!$A$3:$A$15</c15:f>
                <c15:dlblRangeCache>
                  <c:ptCount val="13"/>
                  <c:pt idx="0">
                    <c:v>Belgio</c:v>
                  </c:pt>
                  <c:pt idx="1">
                    <c:v>Canada</c:v>
                  </c:pt>
                  <c:pt idx="2">
                    <c:v>Cina</c:v>
                  </c:pt>
                  <c:pt idx="3">
                    <c:v>Danimarca</c:v>
                  </c:pt>
                  <c:pt idx="4">
                    <c:v>Francia</c:v>
                  </c:pt>
                  <c:pt idx="5">
                    <c:v>Germania</c:v>
                  </c:pt>
                  <c:pt idx="6">
                    <c:v>Giappone</c:v>
                  </c:pt>
                  <c:pt idx="7">
                    <c:v>Paesi Bassi</c:v>
                  </c:pt>
                  <c:pt idx="8">
                    <c:v>Regno Unito</c:v>
                  </c:pt>
                  <c:pt idx="9">
                    <c:v>Russia</c:v>
                  </c:pt>
                  <c:pt idx="10">
                    <c:v>Stati Uniti</c:v>
                  </c:pt>
                  <c:pt idx="11">
                    <c:v>Svezia</c:v>
                  </c:pt>
                  <c:pt idx="12">
                    <c:v>Svizzera</c:v>
                  </c:pt>
                </c15:dlblRangeCache>
              </c15:datalabelsRange>
            </c:ext>
            <c:ext xmlns:c16="http://schemas.microsoft.com/office/drawing/2014/chart" uri="{C3380CC4-5D6E-409C-BE32-E72D297353CC}">
              <c16:uniqueId val="{0000000D-5D8B-4F2D-8A8B-27EFFE02C242}"/>
            </c:ext>
          </c:extLst>
        </c:ser>
        <c:dLbls>
          <c:showLegendKey val="0"/>
          <c:showVal val="0"/>
          <c:showCatName val="0"/>
          <c:showSerName val="0"/>
          <c:showPercent val="0"/>
          <c:showBubbleSize val="0"/>
        </c:dLbls>
        <c:axId val="481801688"/>
        <c:axId val="481803656"/>
      </c:scatterChart>
      <c:valAx>
        <c:axId val="481801688"/>
        <c:scaling>
          <c:orientation val="minMax"/>
          <c:max val="6"/>
        </c:scaling>
        <c:delete val="0"/>
        <c:axPos val="b"/>
        <c:title>
          <c:tx>
            <c:rich>
              <a:bodyPr rot="0" spcFirstLastPara="1" vertOverflow="ellipsis" vert="horz" wrap="square" anchor="ctr" anchorCtr="1"/>
              <a:lstStyle/>
              <a:p>
                <a:pPr>
                  <a:defRPr sz="1000" b="0" i="0" u="none" strike="noStrike" kern="1200" baseline="0">
                    <a:solidFill>
                      <a:srgbClr val="000000"/>
                    </a:solidFill>
                    <a:latin typeface="Century Gothic" panose="020B0502020202020204" pitchFamily="34" charset="0"/>
                    <a:ea typeface="+mn-ea"/>
                    <a:cs typeface="+mn-cs"/>
                  </a:defRPr>
                </a:pPr>
                <a:r>
                  <a:rPr lang="en-US" b="1" dirty="0"/>
                  <a:t>Var.% media </a:t>
                </a:r>
                <a:r>
                  <a:rPr lang="en-US" b="1" dirty="0" err="1"/>
                  <a:t>consumi</a:t>
                </a:r>
                <a:r>
                  <a:rPr lang="en-US" b="1" dirty="0"/>
                  <a:t> 2022-23 (</a:t>
                </a:r>
                <a:r>
                  <a:rPr lang="en-US" b="1" dirty="0" err="1"/>
                  <a:t>prezzi</a:t>
                </a:r>
                <a:r>
                  <a:rPr lang="en-US" b="1" dirty="0"/>
                  <a:t> </a:t>
                </a:r>
                <a:r>
                  <a:rPr lang="en-US" b="1" dirty="0" err="1"/>
                  <a:t>costanti</a:t>
                </a:r>
                <a:r>
                  <a:rPr lang="en-US" b="1" dirty="0"/>
                  <a:t>)</a:t>
                </a:r>
              </a:p>
            </c:rich>
          </c:tx>
          <c:overlay val="0"/>
          <c:spPr>
            <a:noFill/>
            <a:ln>
              <a:noFill/>
            </a:ln>
            <a:effectLst/>
          </c:spPr>
          <c:txPr>
            <a:bodyPr rot="0" spcFirstLastPara="1" vertOverflow="ellipsis" vert="horz" wrap="square" anchor="ctr" anchorCtr="1"/>
            <a:lstStyle/>
            <a:p>
              <a:pPr>
                <a:defRPr sz="1000" b="0" i="0" u="none" strike="noStrike" kern="1200" baseline="0">
                  <a:solidFill>
                    <a:srgbClr val="000000"/>
                  </a:solidFill>
                  <a:latin typeface="Century Gothic" panose="020B0502020202020204" pitchFamily="34" charset="0"/>
                  <a:ea typeface="+mn-ea"/>
                  <a:cs typeface="+mn-cs"/>
                </a:defRPr>
              </a:pPr>
              <a:endParaRPr lang="it-IT"/>
            </a:p>
          </c:txPr>
        </c:title>
        <c:numFmt formatCode="#,##0.0" sourceLinked="0"/>
        <c:majorTickMark val="none"/>
        <c:minorTickMark val="none"/>
        <c:tickLblPos val="low"/>
        <c:spPr>
          <a:noFill/>
          <a:ln w="9525" cap="flat" cmpd="sng" algn="ctr">
            <a:solidFill>
              <a:schemeClr val="tx1"/>
            </a:solidFill>
            <a:round/>
          </a:ln>
          <a:effectLst/>
        </c:spPr>
        <c:txPr>
          <a:bodyPr rot="-60000000" spcFirstLastPara="1" vertOverflow="ellipsis" vert="horz" wrap="square" anchor="ctr" anchorCtr="1"/>
          <a:lstStyle/>
          <a:p>
            <a:pPr>
              <a:defRPr sz="1000" b="0" i="0" u="none" strike="noStrike" kern="1200" baseline="0">
                <a:solidFill>
                  <a:srgbClr val="000000"/>
                </a:solidFill>
                <a:latin typeface="Century Gothic" panose="020B0502020202020204" pitchFamily="34" charset="0"/>
                <a:ea typeface="+mn-ea"/>
                <a:cs typeface="+mn-cs"/>
              </a:defRPr>
            </a:pPr>
            <a:endParaRPr lang="it-IT"/>
          </a:p>
        </c:txPr>
        <c:crossAx val="481803656"/>
        <c:crosses val="autoZero"/>
        <c:crossBetween val="midCat"/>
        <c:majorUnit val="1"/>
      </c:valAx>
      <c:valAx>
        <c:axId val="481803656"/>
        <c:scaling>
          <c:orientation val="minMax"/>
        </c:scaling>
        <c:delete val="0"/>
        <c:axPos val="l"/>
        <c:title>
          <c:tx>
            <c:rich>
              <a:bodyPr rot="-5400000" spcFirstLastPara="1" vertOverflow="ellipsis" vert="horz" wrap="square" anchor="ctr" anchorCtr="1"/>
              <a:lstStyle/>
              <a:p>
                <a:pPr>
                  <a:defRPr sz="1000" b="0" i="0" u="none" strike="noStrike" kern="1200" baseline="0">
                    <a:solidFill>
                      <a:srgbClr val="000000"/>
                    </a:solidFill>
                    <a:latin typeface="Century Gothic" panose="020B0502020202020204" pitchFamily="34" charset="0"/>
                    <a:ea typeface="+mn-ea"/>
                    <a:cs typeface="+mn-cs"/>
                  </a:defRPr>
                </a:pPr>
                <a:r>
                  <a:rPr lang="en-US" b="1" dirty="0"/>
                  <a:t>Peso </a:t>
                </a:r>
                <a:r>
                  <a:rPr lang="en-US" b="1" dirty="0" err="1"/>
                  <a:t>sull'export</a:t>
                </a:r>
                <a:r>
                  <a:rPr lang="en-US" b="1" dirty="0"/>
                  <a:t> </a:t>
                </a:r>
                <a:r>
                  <a:rPr lang="en-US" b="1" dirty="0" err="1"/>
                  <a:t>italiano</a:t>
                </a:r>
                <a:r>
                  <a:rPr lang="en-US" b="1" dirty="0"/>
                  <a:t> di vino (2021)</a:t>
                </a:r>
              </a:p>
            </c:rich>
          </c:tx>
          <c:overlay val="0"/>
          <c:spPr>
            <a:noFill/>
            <a:ln>
              <a:noFill/>
            </a:ln>
            <a:effectLst/>
          </c:spPr>
          <c:txPr>
            <a:bodyPr rot="-5400000" spcFirstLastPara="1" vertOverflow="ellipsis" vert="horz" wrap="square" anchor="ctr" anchorCtr="1"/>
            <a:lstStyle/>
            <a:p>
              <a:pPr>
                <a:defRPr sz="1000" b="0" i="0" u="none" strike="noStrike" kern="1200" baseline="0">
                  <a:solidFill>
                    <a:srgbClr val="000000"/>
                  </a:solidFill>
                  <a:latin typeface="Century Gothic" panose="020B0502020202020204" pitchFamily="34" charset="0"/>
                  <a:ea typeface="+mn-ea"/>
                  <a:cs typeface="+mn-cs"/>
                </a:defRPr>
              </a:pPr>
              <a:endParaRPr lang="it-IT"/>
            </a:p>
          </c:txPr>
        </c:title>
        <c:numFmt formatCode="#,#00%" sourceLinked="1"/>
        <c:majorTickMark val="out"/>
        <c:minorTickMark val="none"/>
        <c:tickLblPos val="low"/>
        <c:spPr>
          <a:noFill/>
          <a:ln>
            <a:solidFill>
              <a:schemeClr val="tx1"/>
            </a:solidFill>
          </a:ln>
          <a:effectLst/>
        </c:spPr>
        <c:txPr>
          <a:bodyPr rot="-60000000" spcFirstLastPara="1" vertOverflow="ellipsis" vert="horz" wrap="square" anchor="ctr" anchorCtr="1"/>
          <a:lstStyle/>
          <a:p>
            <a:pPr>
              <a:defRPr sz="1000" b="0" i="0" u="none" strike="noStrike" kern="1200" baseline="0">
                <a:solidFill>
                  <a:srgbClr val="000000"/>
                </a:solidFill>
                <a:latin typeface="Century Gothic" panose="020B0502020202020204" pitchFamily="34" charset="0"/>
                <a:ea typeface="+mn-ea"/>
                <a:cs typeface="+mn-cs"/>
              </a:defRPr>
            </a:pPr>
            <a:endParaRPr lang="it-IT"/>
          </a:p>
        </c:txPr>
        <c:crossAx val="481801688"/>
        <c:crossesAt val="0"/>
        <c:crossBetween val="midCat"/>
      </c:valAx>
      <c:spPr>
        <a:noFill/>
        <a:ln>
          <a:noFill/>
        </a:ln>
        <a:effectLst/>
      </c:spPr>
    </c:plotArea>
    <c:plotVisOnly val="1"/>
    <c:dispBlanksAs val="gap"/>
    <c:showDLblsOverMax val="0"/>
  </c:chart>
  <c:spPr>
    <a:noFill/>
    <a:ln w="25400" cap="flat" cmpd="sng" algn="ctr">
      <a:noFill/>
      <a:round/>
    </a:ln>
    <a:effectLst/>
  </c:spPr>
  <c:txPr>
    <a:bodyPr/>
    <a:lstStyle/>
    <a:p>
      <a:pPr>
        <a:defRPr sz="1000">
          <a:solidFill>
            <a:srgbClr val="000000"/>
          </a:solidFill>
          <a:latin typeface="Century Gothic" panose="020B0502020202020204" pitchFamily="34" charset="0"/>
        </a:defRPr>
      </a:pPr>
      <a:endParaRPr lang="it-IT"/>
    </a:p>
  </c:txPr>
  <c:externalData r:id="rId4">
    <c:autoUpdate val="0"/>
  </c:externalData>
  <c:userShapes r:id="rId5"/>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6508657753695739"/>
          <c:y val="7.7611111111111117E-2"/>
          <c:w val="0.55705341892926563"/>
          <c:h val="0.79084111111111111"/>
        </c:manualLayout>
      </c:layout>
      <c:barChart>
        <c:barDir val="bar"/>
        <c:grouping val="clustered"/>
        <c:varyColors val="0"/>
        <c:ser>
          <c:idx val="0"/>
          <c:order val="0"/>
          <c:tx>
            <c:strRef>
              <c:f>qdm_value!$P$4</c:f>
              <c:strCache>
                <c:ptCount val="1"/>
                <c:pt idx="0">
                  <c:v>2008</c:v>
                </c:pt>
              </c:strCache>
            </c:strRef>
          </c:tx>
          <c:spPr>
            <a:solidFill>
              <a:schemeClr val="accent1"/>
            </a:solidFill>
            <a:ln>
              <a:noFill/>
            </a:ln>
            <a:effectLst/>
          </c:spPr>
          <c:invertIfNegative val="0"/>
          <c:cat>
            <c:strRef>
              <c:f>qdm_value!$O$5:$O$14</c:f>
              <c:strCache>
                <c:ptCount val="10"/>
                <c:pt idx="0">
                  <c:v>Argentina</c:v>
                </c:pt>
                <c:pt idx="1">
                  <c:v>Portogallo</c:v>
                </c:pt>
                <c:pt idx="2">
                  <c:v>Germania</c:v>
                </c:pt>
                <c:pt idx="3">
                  <c:v>Nuova Zelanda</c:v>
                </c:pt>
                <c:pt idx="4">
                  <c:v>Stati Uniti</c:v>
                </c:pt>
                <c:pt idx="5">
                  <c:v>Cile</c:v>
                </c:pt>
                <c:pt idx="6">
                  <c:v>Australia</c:v>
                </c:pt>
                <c:pt idx="7">
                  <c:v>Spagna</c:v>
                </c:pt>
                <c:pt idx="8">
                  <c:v>Italia</c:v>
                </c:pt>
                <c:pt idx="9">
                  <c:v>Francia</c:v>
                </c:pt>
              </c:strCache>
            </c:strRef>
          </c:cat>
          <c:val>
            <c:numRef>
              <c:f>qdm_value!$P$5:$P$14</c:f>
              <c:numCache>
                <c:formatCode>0.0</c:formatCode>
                <c:ptCount val="10"/>
                <c:pt idx="0">
                  <c:v>2.0955330247958099</c:v>
                </c:pt>
                <c:pt idx="1">
                  <c:v>2.7346675609237958</c:v>
                </c:pt>
                <c:pt idx="2">
                  <c:v>3.5469166299233317</c:v>
                </c:pt>
                <c:pt idx="3">
                  <c:v>2.3766081421135357</c:v>
                </c:pt>
                <c:pt idx="4">
                  <c:v>3.6786098052894691</c:v>
                </c:pt>
                <c:pt idx="5">
                  <c:v>4.9402270894229448</c:v>
                </c:pt>
                <c:pt idx="6">
                  <c:v>9.0309374262535442</c:v>
                </c:pt>
                <c:pt idx="7">
                  <c:v>8.549966933907065</c:v>
                </c:pt>
                <c:pt idx="8">
                  <c:v>17.327397009816796</c:v>
                </c:pt>
                <c:pt idx="9">
                  <c:v>34.361625023245509</c:v>
                </c:pt>
              </c:numCache>
            </c:numRef>
          </c:val>
          <c:extLst>
            <c:ext xmlns:c16="http://schemas.microsoft.com/office/drawing/2014/chart" uri="{C3380CC4-5D6E-409C-BE32-E72D297353CC}">
              <c16:uniqueId val="{00000000-71F9-47BE-9551-FECB6EC77576}"/>
            </c:ext>
          </c:extLst>
        </c:ser>
        <c:ser>
          <c:idx val="1"/>
          <c:order val="1"/>
          <c:tx>
            <c:strRef>
              <c:f>qdm_value!$Q$4</c:f>
              <c:strCache>
                <c:ptCount val="1"/>
                <c:pt idx="0">
                  <c:v>2019</c:v>
                </c:pt>
              </c:strCache>
            </c:strRef>
          </c:tx>
          <c:spPr>
            <a:solidFill>
              <a:schemeClr val="accent2"/>
            </a:solidFill>
            <a:ln>
              <a:noFill/>
            </a:ln>
            <a:effectLst/>
          </c:spPr>
          <c:invertIfNegative val="0"/>
          <c:cat>
            <c:strRef>
              <c:f>qdm_value!$O$5:$O$14</c:f>
              <c:strCache>
                <c:ptCount val="10"/>
                <c:pt idx="0">
                  <c:v>Argentina</c:v>
                </c:pt>
                <c:pt idx="1">
                  <c:v>Portogallo</c:v>
                </c:pt>
                <c:pt idx="2">
                  <c:v>Germania</c:v>
                </c:pt>
                <c:pt idx="3">
                  <c:v>Nuova Zelanda</c:v>
                </c:pt>
                <c:pt idx="4">
                  <c:v>Stati Uniti</c:v>
                </c:pt>
                <c:pt idx="5">
                  <c:v>Cile</c:v>
                </c:pt>
                <c:pt idx="6">
                  <c:v>Australia</c:v>
                </c:pt>
                <c:pt idx="7">
                  <c:v>Spagna</c:v>
                </c:pt>
                <c:pt idx="8">
                  <c:v>Italia</c:v>
                </c:pt>
                <c:pt idx="9">
                  <c:v>Francia</c:v>
                </c:pt>
              </c:strCache>
            </c:strRef>
          </c:cat>
          <c:val>
            <c:numRef>
              <c:f>qdm_value!$Q$5:$Q$14</c:f>
              <c:numCache>
                <c:formatCode>0.0</c:formatCode>
                <c:ptCount val="10"/>
                <c:pt idx="0">
                  <c:v>2.2224324858977456</c:v>
                </c:pt>
                <c:pt idx="1">
                  <c:v>2.5082695475123056</c:v>
                </c:pt>
                <c:pt idx="2">
                  <c:v>3.0323401818298295</c:v>
                </c:pt>
                <c:pt idx="3">
                  <c:v>3.6529817166681431</c:v>
                </c:pt>
                <c:pt idx="4">
                  <c:v>4.2089003110632373</c:v>
                </c:pt>
                <c:pt idx="5">
                  <c:v>5.5046160349914599</c:v>
                </c:pt>
                <c:pt idx="6">
                  <c:v>6.4493160366573834</c:v>
                </c:pt>
                <c:pt idx="7">
                  <c:v>8.9160946439447475</c:v>
                </c:pt>
                <c:pt idx="8">
                  <c:v>20.375691487794846</c:v>
                </c:pt>
                <c:pt idx="9">
                  <c:v>31.651082048069924</c:v>
                </c:pt>
              </c:numCache>
            </c:numRef>
          </c:val>
          <c:extLst>
            <c:ext xmlns:c16="http://schemas.microsoft.com/office/drawing/2014/chart" uri="{C3380CC4-5D6E-409C-BE32-E72D297353CC}">
              <c16:uniqueId val="{00000001-71F9-47BE-9551-FECB6EC77576}"/>
            </c:ext>
          </c:extLst>
        </c:ser>
        <c:ser>
          <c:idx val="2"/>
          <c:order val="2"/>
          <c:tx>
            <c:strRef>
              <c:f>qdm_value!$R$4</c:f>
              <c:strCache>
                <c:ptCount val="1"/>
                <c:pt idx="0">
                  <c:v>2020</c:v>
                </c:pt>
              </c:strCache>
            </c:strRef>
          </c:tx>
          <c:spPr>
            <a:solidFill>
              <a:srgbClr val="40915B"/>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qdm_value!$O$5:$O$14</c:f>
              <c:strCache>
                <c:ptCount val="10"/>
                <c:pt idx="0">
                  <c:v>Argentina</c:v>
                </c:pt>
                <c:pt idx="1">
                  <c:v>Portogallo</c:v>
                </c:pt>
                <c:pt idx="2">
                  <c:v>Germania</c:v>
                </c:pt>
                <c:pt idx="3">
                  <c:v>Nuova Zelanda</c:v>
                </c:pt>
                <c:pt idx="4">
                  <c:v>Stati Uniti</c:v>
                </c:pt>
                <c:pt idx="5">
                  <c:v>Cile</c:v>
                </c:pt>
                <c:pt idx="6">
                  <c:v>Australia</c:v>
                </c:pt>
                <c:pt idx="7">
                  <c:v>Spagna</c:v>
                </c:pt>
                <c:pt idx="8">
                  <c:v>Italia</c:v>
                </c:pt>
                <c:pt idx="9">
                  <c:v>Francia</c:v>
                </c:pt>
              </c:strCache>
            </c:strRef>
          </c:cat>
          <c:val>
            <c:numRef>
              <c:f>qdm_value!$R$5:$R$14</c:f>
              <c:numCache>
                <c:formatCode>0.0</c:formatCode>
                <c:ptCount val="10"/>
                <c:pt idx="0">
                  <c:v>2.2708652441874584</c:v>
                </c:pt>
                <c:pt idx="1">
                  <c:v>2.7789169171943446</c:v>
                </c:pt>
                <c:pt idx="2">
                  <c:v>3.0535871986405714</c:v>
                </c:pt>
                <c:pt idx="3">
                  <c:v>4.0580178313433715</c:v>
                </c:pt>
                <c:pt idx="4">
                  <c:v>4.3332278619484885</c:v>
                </c:pt>
                <c:pt idx="5">
                  <c:v>5.4355972664907783</c:v>
                </c:pt>
                <c:pt idx="6">
                  <c:v>6.3798272145968751</c:v>
                </c:pt>
                <c:pt idx="7">
                  <c:v>9.0177678649851689</c:v>
                </c:pt>
                <c:pt idx="8">
                  <c:v>21.429975953359836</c:v>
                </c:pt>
                <c:pt idx="9">
                  <c:v>29.875581830829617</c:v>
                </c:pt>
              </c:numCache>
            </c:numRef>
          </c:val>
          <c:extLst>
            <c:ext xmlns:c16="http://schemas.microsoft.com/office/drawing/2014/chart" uri="{C3380CC4-5D6E-409C-BE32-E72D297353CC}">
              <c16:uniqueId val="{00000002-71F9-47BE-9551-FECB6EC77576}"/>
            </c:ext>
          </c:extLst>
        </c:ser>
        <c:dLbls>
          <c:showLegendKey val="0"/>
          <c:showVal val="0"/>
          <c:showCatName val="0"/>
          <c:showSerName val="0"/>
          <c:showPercent val="0"/>
          <c:showBubbleSize val="0"/>
        </c:dLbls>
        <c:gapWidth val="219"/>
        <c:axId val="481801688"/>
        <c:axId val="481803656"/>
      </c:barChart>
      <c:catAx>
        <c:axId val="481801688"/>
        <c:scaling>
          <c:orientation val="minMax"/>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it-IT"/>
          </a:p>
        </c:txPr>
        <c:crossAx val="481803656"/>
        <c:crosses val="autoZero"/>
        <c:auto val="1"/>
        <c:lblAlgn val="ctr"/>
        <c:lblOffset val="100"/>
        <c:noMultiLvlLbl val="0"/>
      </c:catAx>
      <c:valAx>
        <c:axId val="481803656"/>
        <c:scaling>
          <c:orientation val="minMax"/>
        </c:scaling>
        <c:delete val="0"/>
        <c:axPos val="b"/>
        <c:majorGridlines>
          <c:spPr>
            <a:ln w="9525" cap="flat" cmpd="sng" algn="ctr">
              <a:noFill/>
              <a:round/>
            </a:ln>
            <a:effectLst/>
          </c:spPr>
        </c:majorGridlines>
        <c:numFmt formatCode="0" sourceLinked="0"/>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endParaRPr lang="it-IT"/>
          </a:p>
        </c:txPr>
        <c:crossAx val="481801688"/>
        <c:crosses val="autoZero"/>
        <c:crossBetween val="between"/>
        <c:majorUnit val="10"/>
      </c:valAx>
      <c:spPr>
        <a:noFill/>
        <a:ln>
          <a:noFill/>
        </a:ln>
        <a:effectLst/>
      </c:spPr>
    </c:plotArea>
    <c:legend>
      <c:legendPos val="b"/>
      <c:layout>
        <c:manualLayout>
          <c:xMode val="edge"/>
          <c:yMode val="edge"/>
          <c:x val="0.74834766476235348"/>
          <c:y val="0.60114960629921255"/>
          <c:w val="0.18569183006535947"/>
          <c:h val="0.20608584221090009"/>
        </c:manualLayout>
      </c:layout>
      <c:overlay val="0"/>
      <c:spPr>
        <a:noFill/>
        <a:ln w="25400">
          <a:noFill/>
        </a:ln>
        <a:effectLst/>
      </c:spPr>
      <c:txPr>
        <a:bodyPr rot="0" spcFirstLastPara="1" vertOverflow="ellipsis" vert="horz" wrap="square" anchor="ctr" anchorCtr="1"/>
        <a:lstStyle/>
        <a:p>
          <a:pPr>
            <a:defRPr sz="1100" b="0" i="0" u="none" strike="noStrike" kern="1200" baseline="0">
              <a:solidFill>
                <a:sysClr val="windowText" lastClr="000000"/>
              </a:solidFill>
              <a:latin typeface="+mn-lt"/>
              <a:ea typeface="+mn-ea"/>
              <a:cs typeface="+mn-cs"/>
            </a:defRPr>
          </a:pPr>
          <a:endParaRPr lang="it-IT"/>
        </a:p>
      </c:txPr>
    </c:legend>
    <c:plotVisOnly val="1"/>
    <c:dispBlanksAs val="gap"/>
    <c:showDLblsOverMax val="0"/>
  </c:chart>
  <c:spPr>
    <a:noFill/>
    <a:ln w="25400" cap="flat" cmpd="sng" algn="ctr">
      <a:noFill/>
      <a:round/>
    </a:ln>
    <a:effectLst/>
  </c:spPr>
  <c:txPr>
    <a:bodyPr/>
    <a:lstStyle/>
    <a:p>
      <a:pPr>
        <a:defRPr/>
      </a:pPr>
      <a:endParaRPr lang="it-IT"/>
    </a:p>
  </c:txPr>
  <c:externalData r:id="rId4">
    <c:autoUpdate val="0"/>
  </c:externalData>
  <c:userShapes r:id="rId5"/>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7537483660130718"/>
          <c:y val="7.7611111111111117E-2"/>
          <c:w val="0.64676503267973862"/>
          <c:h val="0.79084111111111111"/>
        </c:manualLayout>
      </c:layout>
      <c:barChart>
        <c:barDir val="bar"/>
        <c:grouping val="clustered"/>
        <c:varyColors val="0"/>
        <c:ser>
          <c:idx val="0"/>
          <c:order val="0"/>
          <c:tx>
            <c:strRef>
              <c:f>qdm_weight!$P$4</c:f>
              <c:strCache>
                <c:ptCount val="1"/>
                <c:pt idx="0">
                  <c:v>2008</c:v>
                </c:pt>
              </c:strCache>
            </c:strRef>
          </c:tx>
          <c:spPr>
            <a:solidFill>
              <a:schemeClr val="accent1"/>
            </a:solidFill>
            <a:ln>
              <a:noFill/>
            </a:ln>
            <a:effectLst/>
          </c:spPr>
          <c:invertIfNegative val="0"/>
          <c:cat>
            <c:strRef>
              <c:f>qdm_weight!$O$5:$O$14</c:f>
              <c:strCache>
                <c:ptCount val="10"/>
                <c:pt idx="0">
                  <c:v>Portogallo</c:v>
                </c:pt>
                <c:pt idx="1">
                  <c:v>Sudafrica</c:v>
                </c:pt>
                <c:pt idx="2">
                  <c:v>Germania</c:v>
                </c:pt>
                <c:pt idx="3">
                  <c:v>Stati Uniti</c:v>
                </c:pt>
                <c:pt idx="4">
                  <c:v>Argentina</c:v>
                </c:pt>
                <c:pt idx="5">
                  <c:v>Australia</c:v>
                </c:pt>
                <c:pt idx="6">
                  <c:v>Cile</c:v>
                </c:pt>
                <c:pt idx="7">
                  <c:v>Francia</c:v>
                </c:pt>
                <c:pt idx="8">
                  <c:v>Spagna</c:v>
                </c:pt>
                <c:pt idx="9">
                  <c:v>Italia</c:v>
                </c:pt>
              </c:strCache>
            </c:strRef>
          </c:cat>
          <c:val>
            <c:numRef>
              <c:f>qdm_weight!$P$5:$P$14</c:f>
              <c:numCache>
                <c:formatCode>0.0</c:formatCode>
                <c:ptCount val="10"/>
                <c:pt idx="0">
                  <c:v>3.0224089282938698</c:v>
                </c:pt>
                <c:pt idx="1">
                  <c:v>4.6781991442391844</c:v>
                </c:pt>
                <c:pt idx="2">
                  <c:v>3.930612104196475</c:v>
                </c:pt>
                <c:pt idx="3">
                  <c:v>4.9686200624892081</c:v>
                </c:pt>
                <c:pt idx="4">
                  <c:v>4.3173156581155752</c:v>
                </c:pt>
                <c:pt idx="5">
                  <c:v>10.985416085895881</c:v>
                </c:pt>
                <c:pt idx="6">
                  <c:v>3.8474287893293</c:v>
                </c:pt>
                <c:pt idx="7">
                  <c:v>16.749606053760445</c:v>
                </c:pt>
                <c:pt idx="8">
                  <c:v>17.434088359943878</c:v>
                </c:pt>
                <c:pt idx="9">
                  <c:v>19.024956141801578</c:v>
                </c:pt>
              </c:numCache>
            </c:numRef>
          </c:val>
          <c:extLst>
            <c:ext xmlns:c16="http://schemas.microsoft.com/office/drawing/2014/chart" uri="{C3380CC4-5D6E-409C-BE32-E72D297353CC}">
              <c16:uniqueId val="{00000000-372D-47D5-9D92-D59FB88ED63B}"/>
            </c:ext>
          </c:extLst>
        </c:ser>
        <c:ser>
          <c:idx val="1"/>
          <c:order val="1"/>
          <c:tx>
            <c:strRef>
              <c:f>qdm_weight!$Q$4</c:f>
              <c:strCache>
                <c:ptCount val="1"/>
                <c:pt idx="0">
                  <c:v>2019</c:v>
                </c:pt>
              </c:strCache>
            </c:strRef>
          </c:tx>
          <c:spPr>
            <a:solidFill>
              <a:schemeClr val="accent2"/>
            </a:solidFill>
            <a:ln>
              <a:noFill/>
            </a:ln>
            <a:effectLst/>
          </c:spPr>
          <c:invertIfNegative val="0"/>
          <c:cat>
            <c:strRef>
              <c:f>qdm_weight!$O$5:$O$14</c:f>
              <c:strCache>
                <c:ptCount val="10"/>
                <c:pt idx="0">
                  <c:v>Portogallo</c:v>
                </c:pt>
                <c:pt idx="1">
                  <c:v>Sudafrica</c:v>
                </c:pt>
                <c:pt idx="2">
                  <c:v>Germania</c:v>
                </c:pt>
                <c:pt idx="3">
                  <c:v>Stati Uniti</c:v>
                </c:pt>
                <c:pt idx="4">
                  <c:v>Argentina</c:v>
                </c:pt>
                <c:pt idx="5">
                  <c:v>Australia</c:v>
                </c:pt>
                <c:pt idx="6">
                  <c:v>Cile</c:v>
                </c:pt>
                <c:pt idx="7">
                  <c:v>Francia</c:v>
                </c:pt>
                <c:pt idx="8">
                  <c:v>Spagna</c:v>
                </c:pt>
                <c:pt idx="9">
                  <c:v>Italia</c:v>
                </c:pt>
              </c:strCache>
            </c:strRef>
          </c:cat>
          <c:val>
            <c:numRef>
              <c:f>qdm_weight!$Q$5:$Q$14</c:f>
              <c:numCache>
                <c:formatCode>0.0</c:formatCode>
                <c:ptCount val="10"/>
                <c:pt idx="0">
                  <c:v>2.6931306235546359</c:v>
                </c:pt>
                <c:pt idx="1">
                  <c:v>3.5096730315063733</c:v>
                </c:pt>
                <c:pt idx="2">
                  <c:v>3.5256705289631185</c:v>
                </c:pt>
                <c:pt idx="3">
                  <c:v>3.36615262069146</c:v>
                </c:pt>
                <c:pt idx="4">
                  <c:v>2.9008216602268511</c:v>
                </c:pt>
                <c:pt idx="5">
                  <c:v>7.0831020155081275</c:v>
                </c:pt>
                <c:pt idx="6">
                  <c:v>8.1163373964411711</c:v>
                </c:pt>
                <c:pt idx="7">
                  <c:v>13.801360067423932</c:v>
                </c:pt>
                <c:pt idx="8">
                  <c:v>20.428168395542702</c:v>
                </c:pt>
                <c:pt idx="9">
                  <c:v>19.804173621384152</c:v>
                </c:pt>
              </c:numCache>
            </c:numRef>
          </c:val>
          <c:extLst>
            <c:ext xmlns:c16="http://schemas.microsoft.com/office/drawing/2014/chart" uri="{C3380CC4-5D6E-409C-BE32-E72D297353CC}">
              <c16:uniqueId val="{00000001-372D-47D5-9D92-D59FB88ED63B}"/>
            </c:ext>
          </c:extLst>
        </c:ser>
        <c:ser>
          <c:idx val="2"/>
          <c:order val="2"/>
          <c:tx>
            <c:strRef>
              <c:f>qdm_weight!$R$4</c:f>
              <c:strCache>
                <c:ptCount val="1"/>
                <c:pt idx="0">
                  <c:v>2020</c:v>
                </c:pt>
              </c:strCache>
            </c:strRef>
          </c:tx>
          <c:spPr>
            <a:solidFill>
              <a:srgbClr val="40915B"/>
            </a:solidFill>
            <a:ln>
              <a:noFill/>
            </a:ln>
            <a:effectLst/>
          </c:spPr>
          <c:invertIfNegative val="0"/>
          <c:dLbls>
            <c:spPr>
              <a:noFill/>
              <a:ln>
                <a:noFill/>
              </a:ln>
              <a:effectLst/>
            </c:spPr>
            <c:txPr>
              <a:bodyPr rot="0" spcFirstLastPara="1" vertOverflow="ellipsis" vert="horz" wrap="square" anchor="ctr" anchorCtr="1"/>
              <a:lstStyle/>
              <a:p>
                <a:pPr>
                  <a:defRPr sz="1100" b="1" i="0" u="none" strike="noStrike" kern="1200" baseline="0">
                    <a:solidFill>
                      <a:schemeClr val="tx1">
                        <a:lumMod val="75000"/>
                        <a:lumOff val="25000"/>
                      </a:schemeClr>
                    </a:solidFill>
                    <a:latin typeface="+mn-lt"/>
                    <a:ea typeface="+mn-ea"/>
                    <a:cs typeface="+mn-cs"/>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qdm_weight!$O$5:$O$14</c:f>
              <c:strCache>
                <c:ptCount val="10"/>
                <c:pt idx="0">
                  <c:v>Portogallo</c:v>
                </c:pt>
                <c:pt idx="1">
                  <c:v>Sudafrica</c:v>
                </c:pt>
                <c:pt idx="2">
                  <c:v>Germania</c:v>
                </c:pt>
                <c:pt idx="3">
                  <c:v>Stati Uniti</c:v>
                </c:pt>
                <c:pt idx="4">
                  <c:v>Argentina</c:v>
                </c:pt>
                <c:pt idx="5">
                  <c:v>Australia</c:v>
                </c:pt>
                <c:pt idx="6">
                  <c:v>Cile</c:v>
                </c:pt>
                <c:pt idx="7">
                  <c:v>Francia</c:v>
                </c:pt>
                <c:pt idx="8">
                  <c:v>Spagna</c:v>
                </c:pt>
                <c:pt idx="9">
                  <c:v>Italia</c:v>
                </c:pt>
              </c:strCache>
            </c:strRef>
          </c:cat>
          <c:val>
            <c:numRef>
              <c:f>qdm_weight!$R$5:$R$14</c:f>
              <c:numCache>
                <c:formatCode>0.0</c:formatCode>
                <c:ptCount val="10"/>
                <c:pt idx="0">
                  <c:v>3.0109956188255023</c:v>
                </c:pt>
                <c:pt idx="1">
                  <c:v>3.4397244284622666</c:v>
                </c:pt>
                <c:pt idx="2">
                  <c:v>3.4767393927947809</c:v>
                </c:pt>
                <c:pt idx="3">
                  <c:v>3.5439926215008062</c:v>
                </c:pt>
                <c:pt idx="4">
                  <c:v>3.6992916988611362</c:v>
                </c:pt>
                <c:pt idx="5">
                  <c:v>7.2409072719661456</c:v>
                </c:pt>
                <c:pt idx="6">
                  <c:v>8.0814536611157219</c:v>
                </c:pt>
                <c:pt idx="7">
                  <c:v>13.615545316779961</c:v>
                </c:pt>
                <c:pt idx="8">
                  <c:v>19.522836086601899</c:v>
                </c:pt>
                <c:pt idx="9">
                  <c:v>19.623733451590354</c:v>
                </c:pt>
              </c:numCache>
            </c:numRef>
          </c:val>
          <c:extLst>
            <c:ext xmlns:c16="http://schemas.microsoft.com/office/drawing/2014/chart" uri="{C3380CC4-5D6E-409C-BE32-E72D297353CC}">
              <c16:uniqueId val="{00000002-372D-47D5-9D92-D59FB88ED63B}"/>
            </c:ext>
          </c:extLst>
        </c:ser>
        <c:dLbls>
          <c:showLegendKey val="0"/>
          <c:showVal val="0"/>
          <c:showCatName val="0"/>
          <c:showSerName val="0"/>
          <c:showPercent val="0"/>
          <c:showBubbleSize val="0"/>
        </c:dLbls>
        <c:gapWidth val="219"/>
        <c:axId val="481801688"/>
        <c:axId val="481803656"/>
      </c:barChart>
      <c:catAx>
        <c:axId val="481801688"/>
        <c:scaling>
          <c:orientation val="minMax"/>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it-IT"/>
          </a:p>
        </c:txPr>
        <c:crossAx val="481803656"/>
        <c:crosses val="autoZero"/>
        <c:auto val="1"/>
        <c:lblAlgn val="ctr"/>
        <c:lblOffset val="100"/>
        <c:noMultiLvlLbl val="0"/>
      </c:catAx>
      <c:valAx>
        <c:axId val="481803656"/>
        <c:scaling>
          <c:orientation val="minMax"/>
        </c:scaling>
        <c:delete val="0"/>
        <c:axPos val="b"/>
        <c:majorGridlines>
          <c:spPr>
            <a:ln w="9525" cap="flat" cmpd="sng" algn="ctr">
              <a:noFill/>
              <a:round/>
            </a:ln>
            <a:effectLst/>
          </c:spPr>
        </c:majorGridlines>
        <c:numFmt formatCode="0" sourceLinked="0"/>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it-IT"/>
          </a:p>
        </c:txPr>
        <c:crossAx val="481801688"/>
        <c:crosses val="autoZero"/>
        <c:crossBetween val="between"/>
      </c:valAx>
      <c:spPr>
        <a:noFill/>
        <a:ln>
          <a:noFill/>
        </a:ln>
        <a:effectLst/>
      </c:spPr>
    </c:plotArea>
    <c:legend>
      <c:legendPos val="b"/>
      <c:layout>
        <c:manualLayout>
          <c:xMode val="edge"/>
          <c:yMode val="edge"/>
          <c:x val="0.71427810457516339"/>
          <c:y val="0.62075744943646749"/>
          <c:w val="0.18569183006535947"/>
          <c:h val="0.19039956770109617"/>
        </c:manualLayout>
      </c:layout>
      <c:overlay val="0"/>
      <c:spPr>
        <a:noFill/>
        <a:ln w="25400">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it-IT"/>
        </a:p>
      </c:txPr>
    </c:legend>
    <c:plotVisOnly val="1"/>
    <c:dispBlanksAs val="gap"/>
    <c:showDLblsOverMax val="0"/>
  </c:chart>
  <c:spPr>
    <a:noFill/>
    <a:ln w="25400" cap="flat" cmpd="sng" algn="ctr">
      <a:noFill/>
      <a:round/>
    </a:ln>
    <a:effectLst/>
  </c:spPr>
  <c:txPr>
    <a:bodyPr/>
    <a:lstStyle/>
    <a:p>
      <a:pPr>
        <a:defRPr sz="1100"/>
      </a:pPr>
      <a:endParaRPr lang="it-IT"/>
    </a:p>
  </c:txPr>
  <c:externalData r:id="rId4">
    <c:autoUpdate val="0"/>
  </c:externalData>
  <c:userShapes r:id="rId5"/>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4776929601357076E-2"/>
          <c:y val="6.4141497045305321E-2"/>
          <c:w val="0.87999236641221379"/>
          <c:h val="0.72199999999999986"/>
        </c:manualLayout>
      </c:layout>
      <c:bubbleChart>
        <c:varyColors val="0"/>
        <c:ser>
          <c:idx val="0"/>
          <c:order val="0"/>
          <c:spPr>
            <a:solidFill>
              <a:schemeClr val="tx2">
                <a:lumMod val="75000"/>
              </a:schemeClr>
            </a:solidFill>
            <a:ln>
              <a:noFill/>
            </a:ln>
            <a:effectLst/>
          </c:spPr>
          <c:invertIfNegative val="0"/>
          <c:dPt>
            <c:idx val="0"/>
            <c:invertIfNegative val="0"/>
            <c:bubble3D val="1"/>
            <c:spPr>
              <a:solidFill>
                <a:schemeClr val="tx2">
                  <a:lumMod val="75000"/>
                </a:schemeClr>
              </a:solidFill>
              <a:ln>
                <a:noFill/>
              </a:ln>
              <a:effectLst/>
            </c:spPr>
            <c:extLst>
              <c:ext xmlns:c16="http://schemas.microsoft.com/office/drawing/2014/chart" uri="{C3380CC4-5D6E-409C-BE32-E72D297353CC}">
                <c16:uniqueId val="{00000001-EBAE-46AA-86AF-84B1B5CE1554}"/>
              </c:ext>
            </c:extLst>
          </c:dPt>
          <c:dPt>
            <c:idx val="1"/>
            <c:invertIfNegative val="0"/>
            <c:bubble3D val="1"/>
            <c:spPr>
              <a:solidFill>
                <a:schemeClr val="tx2">
                  <a:lumMod val="75000"/>
                </a:schemeClr>
              </a:solidFill>
              <a:ln>
                <a:noFill/>
              </a:ln>
              <a:effectLst/>
            </c:spPr>
            <c:extLst>
              <c:ext xmlns:c16="http://schemas.microsoft.com/office/drawing/2014/chart" uri="{C3380CC4-5D6E-409C-BE32-E72D297353CC}">
                <c16:uniqueId val="{00000003-EBAE-46AA-86AF-84B1B5CE1554}"/>
              </c:ext>
            </c:extLst>
          </c:dPt>
          <c:dPt>
            <c:idx val="2"/>
            <c:invertIfNegative val="0"/>
            <c:bubble3D val="1"/>
            <c:spPr>
              <a:solidFill>
                <a:schemeClr val="tx2">
                  <a:lumMod val="75000"/>
                </a:schemeClr>
              </a:solidFill>
              <a:ln>
                <a:noFill/>
              </a:ln>
              <a:effectLst/>
            </c:spPr>
            <c:extLst>
              <c:ext xmlns:c16="http://schemas.microsoft.com/office/drawing/2014/chart" uri="{C3380CC4-5D6E-409C-BE32-E72D297353CC}">
                <c16:uniqueId val="{00000005-EBAE-46AA-86AF-84B1B5CE1554}"/>
              </c:ext>
            </c:extLst>
          </c:dPt>
          <c:dPt>
            <c:idx val="3"/>
            <c:invertIfNegative val="0"/>
            <c:bubble3D val="1"/>
            <c:spPr>
              <a:solidFill>
                <a:schemeClr val="tx2">
                  <a:lumMod val="75000"/>
                </a:schemeClr>
              </a:solidFill>
              <a:ln>
                <a:noFill/>
              </a:ln>
              <a:effectLst/>
            </c:spPr>
            <c:extLst>
              <c:ext xmlns:c16="http://schemas.microsoft.com/office/drawing/2014/chart" uri="{C3380CC4-5D6E-409C-BE32-E72D297353CC}">
                <c16:uniqueId val="{00000007-EBAE-46AA-86AF-84B1B5CE1554}"/>
              </c:ext>
            </c:extLst>
          </c:dPt>
          <c:dPt>
            <c:idx val="4"/>
            <c:invertIfNegative val="0"/>
            <c:bubble3D val="1"/>
            <c:spPr>
              <a:solidFill>
                <a:schemeClr val="tx2">
                  <a:lumMod val="75000"/>
                </a:schemeClr>
              </a:solidFill>
              <a:ln>
                <a:noFill/>
              </a:ln>
              <a:effectLst/>
            </c:spPr>
            <c:extLst>
              <c:ext xmlns:c16="http://schemas.microsoft.com/office/drawing/2014/chart" uri="{C3380CC4-5D6E-409C-BE32-E72D297353CC}">
                <c16:uniqueId val="{00000009-EBAE-46AA-86AF-84B1B5CE1554}"/>
              </c:ext>
            </c:extLst>
          </c:dPt>
          <c:dPt>
            <c:idx val="5"/>
            <c:invertIfNegative val="0"/>
            <c:bubble3D val="1"/>
            <c:spPr>
              <a:solidFill>
                <a:schemeClr val="tx2">
                  <a:lumMod val="75000"/>
                </a:schemeClr>
              </a:solidFill>
              <a:ln>
                <a:noFill/>
              </a:ln>
              <a:effectLst/>
            </c:spPr>
            <c:extLst>
              <c:ext xmlns:c16="http://schemas.microsoft.com/office/drawing/2014/chart" uri="{C3380CC4-5D6E-409C-BE32-E72D297353CC}">
                <c16:uniqueId val="{0000000B-EBAE-46AA-86AF-84B1B5CE1554}"/>
              </c:ext>
            </c:extLst>
          </c:dPt>
          <c:dPt>
            <c:idx val="6"/>
            <c:invertIfNegative val="0"/>
            <c:bubble3D val="1"/>
            <c:spPr>
              <a:solidFill>
                <a:schemeClr val="tx2">
                  <a:lumMod val="75000"/>
                </a:schemeClr>
              </a:solidFill>
              <a:ln>
                <a:noFill/>
              </a:ln>
              <a:effectLst/>
            </c:spPr>
            <c:extLst>
              <c:ext xmlns:c16="http://schemas.microsoft.com/office/drawing/2014/chart" uri="{C3380CC4-5D6E-409C-BE32-E72D297353CC}">
                <c16:uniqueId val="{0000000D-EBAE-46AA-86AF-84B1B5CE1554}"/>
              </c:ext>
            </c:extLst>
          </c:dPt>
          <c:dPt>
            <c:idx val="7"/>
            <c:invertIfNegative val="0"/>
            <c:bubble3D val="1"/>
            <c:spPr>
              <a:solidFill>
                <a:schemeClr val="tx2">
                  <a:lumMod val="75000"/>
                </a:schemeClr>
              </a:solidFill>
              <a:ln>
                <a:noFill/>
              </a:ln>
              <a:effectLst/>
            </c:spPr>
            <c:extLst>
              <c:ext xmlns:c16="http://schemas.microsoft.com/office/drawing/2014/chart" uri="{C3380CC4-5D6E-409C-BE32-E72D297353CC}">
                <c16:uniqueId val="{0000000F-EBAE-46AA-86AF-84B1B5CE1554}"/>
              </c:ext>
            </c:extLst>
          </c:dPt>
          <c:dPt>
            <c:idx val="8"/>
            <c:invertIfNegative val="0"/>
            <c:bubble3D val="1"/>
            <c:spPr>
              <a:solidFill>
                <a:schemeClr val="tx2">
                  <a:lumMod val="75000"/>
                </a:schemeClr>
              </a:solidFill>
              <a:ln>
                <a:noFill/>
              </a:ln>
              <a:effectLst/>
            </c:spPr>
            <c:extLst>
              <c:ext xmlns:c16="http://schemas.microsoft.com/office/drawing/2014/chart" uri="{C3380CC4-5D6E-409C-BE32-E72D297353CC}">
                <c16:uniqueId val="{00000011-EBAE-46AA-86AF-84B1B5CE1554}"/>
              </c:ext>
            </c:extLst>
          </c:dPt>
          <c:dPt>
            <c:idx val="9"/>
            <c:invertIfNegative val="0"/>
            <c:bubble3D val="1"/>
            <c:spPr>
              <a:solidFill>
                <a:schemeClr val="tx2">
                  <a:lumMod val="75000"/>
                </a:schemeClr>
              </a:solidFill>
              <a:ln>
                <a:noFill/>
              </a:ln>
              <a:effectLst/>
            </c:spPr>
            <c:extLst>
              <c:ext xmlns:c16="http://schemas.microsoft.com/office/drawing/2014/chart" uri="{C3380CC4-5D6E-409C-BE32-E72D297353CC}">
                <c16:uniqueId val="{00000013-EBAE-46AA-86AF-84B1B5CE1554}"/>
              </c:ext>
            </c:extLst>
          </c:dPt>
          <c:dLbls>
            <c:dLbl>
              <c:idx val="0"/>
              <c:layout>
                <c:manualLayout>
                  <c:x val="-1.9559899187971555E-3"/>
                  <c:y val="-1.3363028953229399E-2"/>
                </c:manualLayout>
              </c:layout>
              <c:tx>
                <c:rich>
                  <a:bodyPr rot="0" spcFirstLastPara="1" vertOverflow="ellipsis" vert="horz" wrap="square" lIns="38100" tIns="19050" rIns="38100" bIns="19050" anchor="ctr" anchorCtr="1">
                    <a:spAutoFit/>
                  </a:bodyPr>
                  <a:lstStyle/>
                  <a:p>
                    <a:pPr>
                      <a:defRPr sz="1000" b="1" i="0" u="none" strike="noStrike" kern="1200" baseline="0">
                        <a:solidFill>
                          <a:schemeClr val="accent1"/>
                        </a:solidFill>
                        <a:latin typeface="Century Gothic" panose="020B0502020202020204" pitchFamily="34" charset="0"/>
                        <a:ea typeface="+mn-ea"/>
                        <a:cs typeface="+mn-cs"/>
                      </a:defRPr>
                    </a:pPr>
                    <a:fld id="{20E77D04-0F8C-4F25-B958-5BC3D26B803F}" type="CELLRANGE">
                      <a:rPr lang="en-US">
                        <a:solidFill>
                          <a:schemeClr val="accent1"/>
                        </a:solidFill>
                      </a:rPr>
                      <a:pPr>
                        <a:defRPr sz="1000" b="1">
                          <a:solidFill>
                            <a:schemeClr val="accent1"/>
                          </a:solidFill>
                          <a:latin typeface="Century Gothic" panose="020B0502020202020204" pitchFamily="34" charset="0"/>
                        </a:defRPr>
                      </a:pPr>
                      <a:t>[INTERVALLOCELLE]</a:t>
                    </a:fld>
                    <a:endParaRPr lang="it-IT"/>
                  </a:p>
                </c:rich>
              </c:tx>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accent1"/>
                      </a:solidFill>
                      <a:latin typeface="Century Gothic" panose="020B0502020202020204" pitchFamily="34" charset="0"/>
                      <a:ea typeface="+mn-ea"/>
                      <a:cs typeface="+mn-cs"/>
                    </a:defRPr>
                  </a:pPr>
                  <a:endParaRPr lang="it-IT"/>
                </a:p>
              </c:txP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1-EBAE-46AA-86AF-84B1B5CE1554}"/>
                </c:ext>
              </c:extLst>
            </c:dLbl>
            <c:dLbl>
              <c:idx val="1"/>
              <c:layout>
                <c:manualLayout>
                  <c:x val="-0.20146696163610708"/>
                  <c:y val="-0.1202672605790646"/>
                </c:manualLayout>
              </c:layout>
              <c:tx>
                <c:rich>
                  <a:bodyPr rot="0" spcFirstLastPara="1" vertOverflow="ellipsis" vert="horz" wrap="square" lIns="38100" tIns="19050" rIns="38100" bIns="19050" anchor="ctr" anchorCtr="1">
                    <a:spAutoFit/>
                  </a:bodyPr>
                  <a:lstStyle/>
                  <a:p>
                    <a:pPr>
                      <a:defRPr sz="1000" b="1" i="0" u="none" strike="noStrike" kern="1200" baseline="0">
                        <a:solidFill>
                          <a:schemeClr val="accent1"/>
                        </a:solidFill>
                        <a:latin typeface="Century Gothic" panose="020B0502020202020204" pitchFamily="34" charset="0"/>
                        <a:ea typeface="+mn-ea"/>
                        <a:cs typeface="+mn-cs"/>
                      </a:defRPr>
                    </a:pPr>
                    <a:fld id="{86388EFF-73A8-4FA9-B63F-5770F363D37C}" type="CELLRANGE">
                      <a:rPr lang="it-IT" b="1">
                        <a:solidFill>
                          <a:schemeClr val="accent1"/>
                        </a:solidFill>
                      </a:rPr>
                      <a:pPr>
                        <a:defRPr sz="1000" b="1">
                          <a:solidFill>
                            <a:schemeClr val="accent1"/>
                          </a:solidFill>
                          <a:latin typeface="Century Gothic" panose="020B0502020202020204" pitchFamily="34" charset="0"/>
                        </a:defRPr>
                      </a:pPr>
                      <a:t>[INTERVALLOCELLE]</a:t>
                    </a:fld>
                    <a:endParaRPr lang="it-IT"/>
                  </a:p>
                </c:rich>
              </c:tx>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accent1"/>
                      </a:solidFill>
                      <a:latin typeface="Century Gothic" panose="020B0502020202020204" pitchFamily="34" charset="0"/>
                      <a:ea typeface="+mn-ea"/>
                      <a:cs typeface="+mn-cs"/>
                    </a:defRPr>
                  </a:pPr>
                  <a:endParaRPr lang="it-IT"/>
                </a:p>
              </c:txP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3-EBAE-46AA-86AF-84B1B5CE1554}"/>
                </c:ext>
              </c:extLst>
            </c:dLbl>
            <c:dLbl>
              <c:idx val="2"/>
              <c:layout>
                <c:manualLayout>
                  <c:x val="-1.9559899187971555E-3"/>
                  <c:y val="-4.8997772828507792E-2"/>
                </c:manualLayout>
              </c:layout>
              <c:tx>
                <c:rich>
                  <a:bodyPr rot="0" spcFirstLastPara="1" vertOverflow="ellipsis" vert="horz" wrap="square" lIns="38100" tIns="19050" rIns="38100" bIns="19050" anchor="ctr" anchorCtr="1">
                    <a:spAutoFit/>
                  </a:bodyPr>
                  <a:lstStyle/>
                  <a:p>
                    <a:pPr>
                      <a:defRPr sz="1000" b="1" i="0" u="none" strike="noStrike" kern="1200" baseline="0">
                        <a:solidFill>
                          <a:schemeClr val="accent1"/>
                        </a:solidFill>
                        <a:latin typeface="Century Gothic" panose="020B0502020202020204" pitchFamily="34" charset="0"/>
                        <a:ea typeface="+mn-ea"/>
                        <a:cs typeface="+mn-cs"/>
                      </a:defRPr>
                    </a:pPr>
                    <a:fld id="{871AC23E-F8E8-4A09-AE75-3FCB72B80C3E}" type="CELLRANGE">
                      <a:rPr lang="en-US">
                        <a:solidFill>
                          <a:schemeClr val="accent1"/>
                        </a:solidFill>
                      </a:rPr>
                      <a:pPr>
                        <a:defRPr sz="1000" b="1">
                          <a:solidFill>
                            <a:schemeClr val="accent1"/>
                          </a:solidFill>
                          <a:latin typeface="Century Gothic" panose="020B0502020202020204" pitchFamily="34" charset="0"/>
                        </a:defRPr>
                      </a:pPr>
                      <a:t>[INTERVALLOCELLE]</a:t>
                    </a:fld>
                    <a:endParaRPr lang="it-IT"/>
                  </a:p>
                </c:rich>
              </c:tx>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accent1"/>
                      </a:solidFill>
                      <a:latin typeface="Century Gothic" panose="020B0502020202020204" pitchFamily="34" charset="0"/>
                      <a:ea typeface="+mn-ea"/>
                      <a:cs typeface="+mn-cs"/>
                    </a:defRPr>
                  </a:pPr>
                  <a:endParaRPr lang="it-IT"/>
                </a:p>
              </c:txP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5-EBAE-46AA-86AF-84B1B5CE1554}"/>
                </c:ext>
              </c:extLst>
            </c:dLbl>
            <c:dLbl>
              <c:idx val="3"/>
              <c:layout>
                <c:manualLayout>
                  <c:x val="-5.8679697563914666E-3"/>
                  <c:y val="3.5634743875278312E-2"/>
                </c:manualLayout>
              </c:layout>
              <c:tx>
                <c:rich>
                  <a:bodyPr rot="0" spcFirstLastPara="1" vertOverflow="ellipsis" vert="horz" wrap="square" lIns="38100" tIns="19050" rIns="38100" bIns="19050" anchor="ctr" anchorCtr="1">
                    <a:spAutoFit/>
                  </a:bodyPr>
                  <a:lstStyle/>
                  <a:p>
                    <a:pPr>
                      <a:defRPr sz="1000" b="1" i="0" u="none" strike="noStrike" kern="1200" baseline="0">
                        <a:solidFill>
                          <a:schemeClr val="accent1"/>
                        </a:solidFill>
                        <a:latin typeface="Century Gothic" panose="020B0502020202020204" pitchFamily="34" charset="0"/>
                        <a:ea typeface="+mn-ea"/>
                        <a:cs typeface="+mn-cs"/>
                      </a:defRPr>
                    </a:pPr>
                    <a:fld id="{757F33BD-370D-4B38-B32B-B3DE645382B2}" type="CELLRANGE">
                      <a:rPr lang="en-US">
                        <a:solidFill>
                          <a:schemeClr val="accent1"/>
                        </a:solidFill>
                      </a:rPr>
                      <a:pPr>
                        <a:defRPr sz="1000" b="1">
                          <a:solidFill>
                            <a:schemeClr val="accent1"/>
                          </a:solidFill>
                          <a:latin typeface="Century Gothic" panose="020B0502020202020204" pitchFamily="34" charset="0"/>
                        </a:defRPr>
                      </a:pPr>
                      <a:t>[INTERVALLOCELLE]</a:t>
                    </a:fld>
                    <a:endParaRPr lang="it-IT"/>
                  </a:p>
                </c:rich>
              </c:tx>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accent1"/>
                      </a:solidFill>
                      <a:latin typeface="Century Gothic" panose="020B0502020202020204" pitchFamily="34" charset="0"/>
                      <a:ea typeface="+mn-ea"/>
                      <a:cs typeface="+mn-cs"/>
                    </a:defRPr>
                  </a:pPr>
                  <a:endParaRPr lang="it-IT"/>
                </a:p>
              </c:txP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7-EBAE-46AA-86AF-84B1B5CE1554}"/>
                </c:ext>
              </c:extLst>
            </c:dLbl>
            <c:dLbl>
              <c:idx val="4"/>
              <c:layout>
                <c:manualLayout>
                  <c:x val="-2.3471879025565866E-2"/>
                  <c:y val="-0.12472160356347439"/>
                </c:manualLayout>
              </c:layout>
              <c:tx>
                <c:rich>
                  <a:bodyPr rot="0" spcFirstLastPara="1" vertOverflow="ellipsis" vert="horz" wrap="square" lIns="38100" tIns="19050" rIns="38100" bIns="19050" anchor="ctr" anchorCtr="1">
                    <a:spAutoFit/>
                  </a:bodyPr>
                  <a:lstStyle/>
                  <a:p>
                    <a:pPr>
                      <a:defRPr sz="1000" b="1" i="0" u="none" strike="noStrike" kern="1200" baseline="0">
                        <a:solidFill>
                          <a:schemeClr val="accent1"/>
                        </a:solidFill>
                        <a:latin typeface="Century Gothic" panose="020B0502020202020204" pitchFamily="34" charset="0"/>
                        <a:ea typeface="+mn-ea"/>
                        <a:cs typeface="+mn-cs"/>
                      </a:defRPr>
                    </a:pPr>
                    <a:fld id="{02D8525D-E956-439D-B646-7911B85E1DCF}" type="CELLRANGE">
                      <a:rPr lang="it-IT" b="1">
                        <a:solidFill>
                          <a:schemeClr val="accent1"/>
                        </a:solidFill>
                      </a:rPr>
                      <a:pPr>
                        <a:defRPr sz="1000" b="1">
                          <a:solidFill>
                            <a:schemeClr val="accent1"/>
                          </a:solidFill>
                          <a:latin typeface="Century Gothic" panose="020B0502020202020204" pitchFamily="34" charset="0"/>
                        </a:defRPr>
                      </a:pPr>
                      <a:t>[INTERVALLOCELLE]</a:t>
                    </a:fld>
                    <a:endParaRPr lang="it-IT"/>
                  </a:p>
                </c:rich>
              </c:tx>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accent1"/>
                      </a:solidFill>
                      <a:latin typeface="Century Gothic" panose="020B0502020202020204" pitchFamily="34" charset="0"/>
                      <a:ea typeface="+mn-ea"/>
                      <a:cs typeface="+mn-cs"/>
                    </a:defRPr>
                  </a:pPr>
                  <a:endParaRPr lang="it-IT"/>
                </a:p>
              </c:txP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9-EBAE-46AA-86AF-84B1B5CE1554}"/>
                </c:ext>
              </c:extLst>
            </c:dLbl>
            <c:dLbl>
              <c:idx val="5"/>
              <c:tx>
                <c:rich>
                  <a:bodyPr rot="0" spcFirstLastPara="1" vertOverflow="ellipsis" vert="horz" wrap="square" lIns="38100" tIns="19050" rIns="38100" bIns="19050" anchor="ctr" anchorCtr="1">
                    <a:spAutoFit/>
                  </a:bodyPr>
                  <a:lstStyle/>
                  <a:p>
                    <a:pPr>
                      <a:defRPr sz="1000" b="1" i="0" u="none" strike="noStrike" kern="1200" baseline="0">
                        <a:solidFill>
                          <a:schemeClr val="accent1"/>
                        </a:solidFill>
                        <a:latin typeface="Century Gothic" panose="020B0502020202020204" pitchFamily="34" charset="0"/>
                        <a:ea typeface="+mn-ea"/>
                        <a:cs typeface="+mn-cs"/>
                      </a:defRPr>
                    </a:pPr>
                    <a:fld id="{771639FD-F324-4030-B446-FD877CB04914}" type="CELLRANGE">
                      <a:rPr lang="it-IT">
                        <a:solidFill>
                          <a:schemeClr val="accent1"/>
                        </a:solidFill>
                      </a:rPr>
                      <a:pPr>
                        <a:defRPr sz="1000" b="1">
                          <a:solidFill>
                            <a:schemeClr val="accent1"/>
                          </a:solidFill>
                          <a:latin typeface="Century Gothic" panose="020B0502020202020204" pitchFamily="34" charset="0"/>
                        </a:defRPr>
                      </a:pPr>
                      <a:t>[INTERVALLOCELLE]</a:t>
                    </a:fld>
                    <a:endParaRPr lang="it-IT"/>
                  </a:p>
                </c:rich>
              </c:tx>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accent1"/>
                      </a:solidFill>
                      <a:latin typeface="Century Gothic" panose="020B0502020202020204" pitchFamily="34" charset="0"/>
                      <a:ea typeface="+mn-ea"/>
                      <a:cs typeface="+mn-cs"/>
                    </a:defRPr>
                  </a:pPr>
                  <a:endParaRPr lang="it-IT"/>
                </a:p>
              </c:txP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B-EBAE-46AA-86AF-84B1B5CE1554}"/>
                </c:ext>
              </c:extLst>
            </c:dLbl>
            <c:dLbl>
              <c:idx val="6"/>
              <c:layout>
                <c:manualLayout>
                  <c:x val="-9.3887516102263535E-2"/>
                  <c:y val="-0.21826280623608019"/>
                </c:manualLayout>
              </c:layout>
              <c:tx>
                <c:rich>
                  <a:bodyPr rot="0" spcFirstLastPara="1" vertOverflow="ellipsis" vert="horz" wrap="square" lIns="38100" tIns="19050" rIns="38100" bIns="19050" anchor="ctr" anchorCtr="1">
                    <a:spAutoFit/>
                  </a:bodyPr>
                  <a:lstStyle/>
                  <a:p>
                    <a:pPr>
                      <a:defRPr sz="1000" b="1" i="0" u="none" strike="noStrike" kern="1200" baseline="0">
                        <a:solidFill>
                          <a:schemeClr val="accent1"/>
                        </a:solidFill>
                        <a:latin typeface="Century Gothic" panose="020B0502020202020204" pitchFamily="34" charset="0"/>
                        <a:ea typeface="+mn-ea"/>
                        <a:cs typeface="+mn-cs"/>
                      </a:defRPr>
                    </a:pPr>
                    <a:fld id="{2BE765AE-40E0-42B9-B9DD-14601FBCFE04}" type="CELLRANGE">
                      <a:rPr lang="it-IT" b="1">
                        <a:solidFill>
                          <a:schemeClr val="accent1"/>
                        </a:solidFill>
                      </a:rPr>
                      <a:pPr>
                        <a:defRPr sz="1000" b="1">
                          <a:solidFill>
                            <a:schemeClr val="accent1"/>
                          </a:solidFill>
                          <a:latin typeface="Century Gothic" panose="020B0502020202020204" pitchFamily="34" charset="0"/>
                        </a:defRPr>
                      </a:pPr>
                      <a:t>[INTERVALLOCELLE]</a:t>
                    </a:fld>
                    <a:endParaRPr lang="it-IT"/>
                  </a:p>
                </c:rich>
              </c:tx>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accent1"/>
                      </a:solidFill>
                      <a:latin typeface="Century Gothic" panose="020B0502020202020204" pitchFamily="34" charset="0"/>
                      <a:ea typeface="+mn-ea"/>
                      <a:cs typeface="+mn-cs"/>
                    </a:defRPr>
                  </a:pPr>
                  <a:endParaRPr lang="it-IT"/>
                </a:p>
              </c:txP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D-EBAE-46AA-86AF-84B1B5CE1554}"/>
                </c:ext>
              </c:extLst>
            </c:dLbl>
            <c:dLbl>
              <c:idx val="7"/>
              <c:layout>
                <c:manualLayout>
                  <c:x val="-0.21320290114888998"/>
                  <c:y val="-3.5634743875278395E-2"/>
                </c:manualLayout>
              </c:layout>
              <c:tx>
                <c:rich>
                  <a:bodyPr rot="0" spcFirstLastPara="1" vertOverflow="ellipsis" vert="horz" wrap="square" lIns="38100" tIns="19050" rIns="38100" bIns="19050" anchor="ctr" anchorCtr="1">
                    <a:spAutoFit/>
                  </a:bodyPr>
                  <a:lstStyle/>
                  <a:p>
                    <a:pPr>
                      <a:defRPr sz="1000" b="1" i="0" u="none" strike="noStrike" kern="1200" baseline="0">
                        <a:solidFill>
                          <a:schemeClr val="accent1"/>
                        </a:solidFill>
                        <a:latin typeface="Century Gothic" panose="020B0502020202020204" pitchFamily="34" charset="0"/>
                        <a:ea typeface="+mn-ea"/>
                        <a:cs typeface="+mn-cs"/>
                      </a:defRPr>
                    </a:pPr>
                    <a:fld id="{274EF0AD-4DDF-4B5E-BA8A-4FA85D293233}" type="CELLRANGE">
                      <a:rPr lang="it-IT" b="1">
                        <a:solidFill>
                          <a:schemeClr val="accent1"/>
                        </a:solidFill>
                      </a:rPr>
                      <a:pPr>
                        <a:defRPr sz="1000" b="1">
                          <a:solidFill>
                            <a:schemeClr val="accent1"/>
                          </a:solidFill>
                          <a:latin typeface="Century Gothic" panose="020B0502020202020204" pitchFamily="34" charset="0"/>
                        </a:defRPr>
                      </a:pPr>
                      <a:t>[INTERVALLOCELLE]</a:t>
                    </a:fld>
                    <a:endParaRPr lang="it-IT"/>
                  </a:p>
                </c:rich>
              </c:tx>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accent1"/>
                      </a:solidFill>
                      <a:latin typeface="Century Gothic" panose="020B0502020202020204" pitchFamily="34" charset="0"/>
                      <a:ea typeface="+mn-ea"/>
                      <a:cs typeface="+mn-cs"/>
                    </a:defRPr>
                  </a:pPr>
                  <a:endParaRPr lang="it-IT"/>
                </a:p>
              </c:txP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F-EBAE-46AA-86AF-84B1B5CE1554}"/>
                </c:ext>
              </c:extLst>
            </c:dLbl>
            <c:dLbl>
              <c:idx val="8"/>
              <c:layout>
                <c:manualLayout>
                  <c:x val="-0.20537901848117845"/>
                  <c:y val="-6.6815144766147014E-2"/>
                </c:manualLayout>
              </c:layout>
              <c:tx>
                <c:rich>
                  <a:bodyPr rot="0" spcFirstLastPara="1" vertOverflow="ellipsis" vert="horz" wrap="square" lIns="38100" tIns="19050" rIns="38100" bIns="19050" anchor="ctr" anchorCtr="1">
                    <a:spAutoFit/>
                  </a:bodyPr>
                  <a:lstStyle/>
                  <a:p>
                    <a:pPr>
                      <a:defRPr sz="1000" b="1" i="0" u="none" strike="noStrike" kern="1200" baseline="0">
                        <a:solidFill>
                          <a:schemeClr val="accent1"/>
                        </a:solidFill>
                        <a:latin typeface="Century Gothic" panose="020B0502020202020204" pitchFamily="34" charset="0"/>
                        <a:ea typeface="+mn-ea"/>
                        <a:cs typeface="+mn-cs"/>
                      </a:defRPr>
                    </a:pPr>
                    <a:fld id="{51A8BF5A-E796-44AE-B2D9-AD5FA8BF181D}" type="CELLRANGE">
                      <a:rPr lang="it-IT" b="1">
                        <a:solidFill>
                          <a:schemeClr val="accent1"/>
                        </a:solidFill>
                      </a:rPr>
                      <a:pPr>
                        <a:defRPr sz="1000" b="1">
                          <a:solidFill>
                            <a:schemeClr val="accent1"/>
                          </a:solidFill>
                          <a:latin typeface="Century Gothic" panose="020B0502020202020204" pitchFamily="34" charset="0"/>
                        </a:defRPr>
                      </a:pPr>
                      <a:t>[INTERVALLOCELLE]</a:t>
                    </a:fld>
                    <a:endParaRPr lang="it-IT"/>
                  </a:p>
                </c:rich>
              </c:tx>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accent1"/>
                      </a:solidFill>
                      <a:latin typeface="Century Gothic" panose="020B0502020202020204" pitchFamily="34" charset="0"/>
                      <a:ea typeface="+mn-ea"/>
                      <a:cs typeface="+mn-cs"/>
                    </a:defRPr>
                  </a:pPr>
                  <a:endParaRPr lang="it-IT"/>
                </a:p>
              </c:txPr>
              <c:showLegendKey val="0"/>
              <c:showVal val="0"/>
              <c:showCatName val="0"/>
              <c:showSerName val="0"/>
              <c:showPercent val="0"/>
              <c:showBubbleSize val="0"/>
              <c:extLst>
                <c:ext xmlns:c15="http://schemas.microsoft.com/office/drawing/2012/chart" uri="{CE6537A1-D6FC-4f65-9D91-7224C49458BB}">
                  <c15:layout>
                    <c:manualLayout>
                      <c:w val="0.14302198286244797"/>
                      <c:h val="0.12253897550111359"/>
                    </c:manualLayout>
                  </c15:layout>
                  <c15:dlblFieldTable/>
                  <c15:showDataLabelsRange val="1"/>
                </c:ext>
                <c:ext xmlns:c16="http://schemas.microsoft.com/office/drawing/2014/chart" uri="{C3380CC4-5D6E-409C-BE32-E72D297353CC}">
                  <c16:uniqueId val="{00000011-EBAE-46AA-86AF-84B1B5CE1554}"/>
                </c:ext>
              </c:extLst>
            </c:dLbl>
            <c:dLbl>
              <c:idx val="9"/>
              <c:layout>
                <c:manualLayout>
                  <c:x val="-8.0195586670683383E-2"/>
                  <c:y val="7.5723830734966593E-2"/>
                </c:manualLayout>
              </c:layout>
              <c:tx>
                <c:rich>
                  <a:bodyPr rot="0" spcFirstLastPara="1" vertOverflow="ellipsis" vert="horz" wrap="square" lIns="38100" tIns="19050" rIns="38100" bIns="19050" anchor="ctr" anchorCtr="1">
                    <a:spAutoFit/>
                  </a:bodyPr>
                  <a:lstStyle/>
                  <a:p>
                    <a:pPr>
                      <a:defRPr sz="1000" b="1" i="0" u="none" strike="noStrike" kern="1200" baseline="0">
                        <a:solidFill>
                          <a:schemeClr val="accent1"/>
                        </a:solidFill>
                        <a:latin typeface="Century Gothic" panose="020B0502020202020204" pitchFamily="34" charset="0"/>
                        <a:ea typeface="+mn-ea"/>
                        <a:cs typeface="+mn-cs"/>
                      </a:defRPr>
                    </a:pPr>
                    <a:fld id="{A9FA2707-555B-41FD-9606-74216A776945}" type="CELLRANGE">
                      <a:rPr lang="it-IT" b="1">
                        <a:solidFill>
                          <a:schemeClr val="accent1"/>
                        </a:solidFill>
                      </a:rPr>
                      <a:pPr>
                        <a:defRPr sz="1000" b="1">
                          <a:solidFill>
                            <a:schemeClr val="accent1"/>
                          </a:solidFill>
                          <a:latin typeface="Century Gothic" panose="020B0502020202020204" pitchFamily="34" charset="0"/>
                        </a:defRPr>
                      </a:pPr>
                      <a:t>[INTERVALLOCELLE]</a:t>
                    </a:fld>
                    <a:endParaRPr lang="it-IT"/>
                  </a:p>
                </c:rich>
              </c:tx>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accent1"/>
                      </a:solidFill>
                      <a:latin typeface="Century Gothic" panose="020B0502020202020204" pitchFamily="34" charset="0"/>
                      <a:ea typeface="+mn-ea"/>
                      <a:cs typeface="+mn-cs"/>
                    </a:defRPr>
                  </a:pPr>
                  <a:endParaRPr lang="it-IT"/>
                </a:p>
              </c:txP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13-EBAE-46AA-86AF-84B1B5CE1554}"/>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accent1"/>
                    </a:solidFill>
                    <a:latin typeface="Century Gothic" panose="020B0502020202020204" pitchFamily="34" charset="0"/>
                    <a:ea typeface="+mn-ea"/>
                    <a:cs typeface="+mn-cs"/>
                  </a:defRPr>
                </a:pPr>
                <a:endParaRPr lang="it-IT"/>
              </a:p>
            </c:txPr>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xVal>
            <c:numRef>
              <c:f>'2021'!$B$17:$B$26</c:f>
              <c:numCache>
                <c:formatCode>#,##0</c:formatCode>
                <c:ptCount val="10"/>
                <c:pt idx="0">
                  <c:v>237.75090588519055</c:v>
                </c:pt>
                <c:pt idx="1">
                  <c:v>100.59542891334847</c:v>
                </c:pt>
                <c:pt idx="2">
                  <c:v>147.28618311410551</c:v>
                </c:pt>
                <c:pt idx="3">
                  <c:v>83.480767556199311</c:v>
                </c:pt>
                <c:pt idx="4">
                  <c:v>130.70508483247926</c:v>
                </c:pt>
                <c:pt idx="5">
                  <c:v>25.992644966363976</c:v>
                </c:pt>
                <c:pt idx="6">
                  <c:v>111.14917756469076</c:v>
                </c:pt>
                <c:pt idx="7">
                  <c:v>67.79483836480604</c:v>
                </c:pt>
                <c:pt idx="8">
                  <c:v>56.156715427853477</c:v>
                </c:pt>
                <c:pt idx="9">
                  <c:v>33.208883476420901</c:v>
                </c:pt>
              </c:numCache>
            </c:numRef>
          </c:xVal>
          <c:yVal>
            <c:numRef>
              <c:f>'2021'!$C$17:$C$26</c:f>
              <c:numCache>
                <c:formatCode>#,##0</c:formatCode>
                <c:ptCount val="10"/>
                <c:pt idx="0">
                  <c:v>11.151191819139994</c:v>
                </c:pt>
                <c:pt idx="1">
                  <c:v>14.774562523801515</c:v>
                </c:pt>
                <c:pt idx="2">
                  <c:v>8.0212517246239123</c:v>
                </c:pt>
                <c:pt idx="3">
                  <c:v>5.3172991220707289</c:v>
                </c:pt>
                <c:pt idx="4">
                  <c:v>14.957138436157692</c:v>
                </c:pt>
                <c:pt idx="5">
                  <c:v>-15.554675274199404</c:v>
                </c:pt>
                <c:pt idx="6">
                  <c:v>14.873649394951594</c:v>
                </c:pt>
                <c:pt idx="7">
                  <c:v>4.5324364508410264</c:v>
                </c:pt>
                <c:pt idx="8">
                  <c:v>13.452382733389712</c:v>
                </c:pt>
                <c:pt idx="9">
                  <c:v>0.52858092719767491</c:v>
                </c:pt>
              </c:numCache>
            </c:numRef>
          </c:yVal>
          <c:bubbleSize>
            <c:numRef>
              <c:f>'2021'!$D$17:$D$26</c:f>
              <c:numCache>
                <c:formatCode>#,##0</c:formatCode>
                <c:ptCount val="10"/>
                <c:pt idx="0">
                  <c:v>829.38702499999977</c:v>
                </c:pt>
                <c:pt idx="1">
                  <c:v>816.46224699999982</c:v>
                </c:pt>
                <c:pt idx="2">
                  <c:v>195.67775699999999</c:v>
                </c:pt>
                <c:pt idx="3">
                  <c:v>1123.4814709999998</c:v>
                </c:pt>
                <c:pt idx="4">
                  <c:v>2015.6292029999993</c:v>
                </c:pt>
                <c:pt idx="5">
                  <c:v>128.106954</c:v>
                </c:pt>
                <c:pt idx="6">
                  <c:v>167.83187099999998</c:v>
                </c:pt>
                <c:pt idx="7">
                  <c:v>224.230513</c:v>
                </c:pt>
                <c:pt idx="8">
                  <c:v>442.57160499999986</c:v>
                </c:pt>
                <c:pt idx="9">
                  <c:v>113.24784000000005</c:v>
                </c:pt>
              </c:numCache>
            </c:numRef>
          </c:bubbleSize>
          <c:bubble3D val="1"/>
          <c:extLst>
            <c:ext xmlns:c15="http://schemas.microsoft.com/office/drawing/2012/chart" uri="{02D57815-91ED-43cb-92C2-25804820EDAC}">
              <c15:datalabelsRange>
                <c15:f>'2021'!$A$17:$A$26</c15:f>
                <c15:dlblRangeCache>
                  <c:ptCount val="10"/>
                  <c:pt idx="0">
                    <c:v>Prosecco di Conegliano-Valdobbiadene</c:v>
                  </c:pt>
                  <c:pt idx="1">
                    <c:v>Vini dei colli fiorentini e senesi</c:v>
                  </c:pt>
                  <c:pt idx="2">
                    <c:v>Vini del Montepulciano d'Abruzzo</c:v>
                  </c:pt>
                  <c:pt idx="3">
                    <c:v>Vini del veronese</c:v>
                  </c:pt>
                  <c:pt idx="4">
                    <c:v>Vini di Langhe, Roero e Monferrato</c:v>
                  </c:pt>
                  <c:pt idx="5">
                    <c:v>Vini e distillati del bresciano</c:v>
                  </c:pt>
                  <c:pt idx="6">
                    <c:v>Vini e distillati del Friuli</c:v>
                  </c:pt>
                  <c:pt idx="7">
                    <c:v>Vini e distillati di Bolzano</c:v>
                  </c:pt>
                  <c:pt idx="8">
                    <c:v>Vini e distillati di Trento</c:v>
                  </c:pt>
                  <c:pt idx="9">
                    <c:v>Vini e liquori della Sicilia occidentale</c:v>
                  </c:pt>
                </c15:dlblRangeCache>
              </c15:datalabelsRange>
            </c:ext>
            <c:ext xmlns:c16="http://schemas.microsoft.com/office/drawing/2014/chart" uri="{C3380CC4-5D6E-409C-BE32-E72D297353CC}">
              <c16:uniqueId val="{00000014-EBAE-46AA-86AF-84B1B5CE1554}"/>
            </c:ext>
          </c:extLst>
        </c:ser>
        <c:dLbls>
          <c:showLegendKey val="0"/>
          <c:showVal val="0"/>
          <c:showCatName val="0"/>
          <c:showSerName val="0"/>
          <c:showPercent val="0"/>
          <c:showBubbleSize val="0"/>
        </c:dLbls>
        <c:bubbleScale val="100"/>
        <c:showNegBubbles val="0"/>
        <c:axId val="1286396072"/>
        <c:axId val="1286396400"/>
      </c:bubbleChart>
      <c:valAx>
        <c:axId val="1286396072"/>
        <c:scaling>
          <c:orientation val="minMax"/>
          <c:min val="0"/>
        </c:scaling>
        <c:delete val="0"/>
        <c:axPos val="b"/>
        <c:numFmt formatCode="#,##0" sourceLinked="1"/>
        <c:majorTickMark val="out"/>
        <c:minorTickMark val="none"/>
        <c:tickLblPos val="low"/>
        <c:spPr>
          <a:noFill/>
          <a:ln w="9525" cap="flat" cmpd="sng" algn="ctr">
            <a:solidFill>
              <a:schemeClr val="tx1"/>
            </a:solidFill>
            <a:round/>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it-IT"/>
          </a:p>
        </c:txPr>
        <c:crossAx val="1286396400"/>
        <c:crosses val="autoZero"/>
        <c:crossBetween val="midCat"/>
      </c:valAx>
      <c:valAx>
        <c:axId val="1286396400"/>
        <c:scaling>
          <c:orientation val="minMax"/>
          <c:max val="30"/>
          <c:min val="-20"/>
        </c:scaling>
        <c:delete val="0"/>
        <c:axPos val="l"/>
        <c:numFmt formatCode="#,##0"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it-IT"/>
          </a:p>
        </c:txPr>
        <c:crossAx val="1286396072"/>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sz="1200"/>
      </a:pPr>
      <a:endParaRPr lang="it-IT"/>
    </a:p>
  </c:txPr>
  <c:externalData r:id="rId3">
    <c:autoUpdate val="0"/>
  </c:externalData>
  <c:userShapes r:id="rId4"/>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qdm_Italia!$AC$5</c:f>
              <c:strCache>
                <c:ptCount val="1"/>
                <c:pt idx="0">
                  <c:v>2008</c:v>
                </c:pt>
              </c:strCache>
            </c:strRef>
          </c:tx>
          <c:spPr>
            <a:solidFill>
              <a:schemeClr val="accent1"/>
            </a:solidFill>
            <a:ln>
              <a:noFill/>
            </a:ln>
            <a:effectLst/>
          </c:spPr>
          <c:invertIfNegative val="0"/>
          <c:cat>
            <c:strRef>
              <c:f>qdm_Italia!$AB$6:$AB$15</c:f>
              <c:strCache>
                <c:ptCount val="10"/>
                <c:pt idx="0">
                  <c:v>Cina</c:v>
                </c:pt>
                <c:pt idx="1">
                  <c:v>Giappone</c:v>
                </c:pt>
                <c:pt idx="2">
                  <c:v>Paesi Bassi</c:v>
                </c:pt>
                <c:pt idx="3">
                  <c:v>Regno Unito</c:v>
                </c:pt>
                <c:pt idx="4">
                  <c:v>Canada</c:v>
                </c:pt>
                <c:pt idx="5">
                  <c:v>Russia</c:v>
                </c:pt>
                <c:pt idx="6">
                  <c:v>Svezia</c:v>
                </c:pt>
                <c:pt idx="7">
                  <c:v>Stati Uniti</c:v>
                </c:pt>
                <c:pt idx="8">
                  <c:v>Svizzera</c:v>
                </c:pt>
                <c:pt idx="9">
                  <c:v>Germania</c:v>
                </c:pt>
              </c:strCache>
            </c:strRef>
          </c:cat>
          <c:val>
            <c:numRef>
              <c:f>qdm_Italia!$AC$6:$AC$15</c:f>
              <c:numCache>
                <c:formatCode>#,##0.0</c:formatCode>
                <c:ptCount val="10"/>
                <c:pt idx="0">
                  <c:v>5.6203328127027312</c:v>
                </c:pt>
                <c:pt idx="1">
                  <c:v>11.146265241483562</c:v>
                </c:pt>
                <c:pt idx="2">
                  <c:v>9.3390169443567679</c:v>
                </c:pt>
                <c:pt idx="3">
                  <c:v>10.186275209363416</c:v>
                </c:pt>
                <c:pt idx="4">
                  <c:v>19.006788901246129</c:v>
                </c:pt>
                <c:pt idx="5">
                  <c:v>14.480337662888385</c:v>
                </c:pt>
                <c:pt idx="6">
                  <c:v>18.064776820930167</c:v>
                </c:pt>
                <c:pt idx="7">
                  <c:v>26.515760212431395</c:v>
                </c:pt>
                <c:pt idx="8">
                  <c:v>30.069476730656113</c:v>
                </c:pt>
                <c:pt idx="9">
                  <c:v>35.713676384756454</c:v>
                </c:pt>
              </c:numCache>
            </c:numRef>
          </c:val>
          <c:extLst>
            <c:ext xmlns:c16="http://schemas.microsoft.com/office/drawing/2014/chart" uri="{C3380CC4-5D6E-409C-BE32-E72D297353CC}">
              <c16:uniqueId val="{00000000-ADA0-45DB-8C0A-1EE82AA83406}"/>
            </c:ext>
          </c:extLst>
        </c:ser>
        <c:ser>
          <c:idx val="1"/>
          <c:order val="1"/>
          <c:tx>
            <c:strRef>
              <c:f>qdm_Italia!$AD$5</c:f>
              <c:strCache>
                <c:ptCount val="1"/>
                <c:pt idx="0">
                  <c:v>2019</c:v>
                </c:pt>
              </c:strCache>
            </c:strRef>
          </c:tx>
          <c:spPr>
            <a:solidFill>
              <a:schemeClr val="accent2"/>
            </a:solidFill>
            <a:ln>
              <a:noFill/>
            </a:ln>
            <a:effectLst/>
          </c:spPr>
          <c:invertIfNegative val="0"/>
          <c:cat>
            <c:strRef>
              <c:f>qdm_Italia!$AB$6:$AB$15</c:f>
              <c:strCache>
                <c:ptCount val="10"/>
                <c:pt idx="0">
                  <c:v>Cina</c:v>
                </c:pt>
                <c:pt idx="1">
                  <c:v>Giappone</c:v>
                </c:pt>
                <c:pt idx="2">
                  <c:v>Paesi Bassi</c:v>
                </c:pt>
                <c:pt idx="3">
                  <c:v>Regno Unito</c:v>
                </c:pt>
                <c:pt idx="4">
                  <c:v>Canada</c:v>
                </c:pt>
                <c:pt idx="5">
                  <c:v>Russia</c:v>
                </c:pt>
                <c:pt idx="6">
                  <c:v>Svezia</c:v>
                </c:pt>
                <c:pt idx="7">
                  <c:v>Stati Uniti</c:v>
                </c:pt>
                <c:pt idx="8">
                  <c:v>Svizzera</c:v>
                </c:pt>
                <c:pt idx="9">
                  <c:v>Germania</c:v>
                </c:pt>
              </c:strCache>
            </c:strRef>
          </c:cat>
          <c:val>
            <c:numRef>
              <c:f>qdm_Italia!$AD$6:$AD$15</c:f>
              <c:numCache>
                <c:formatCode>#,##0.0</c:formatCode>
                <c:ptCount val="10"/>
                <c:pt idx="0">
                  <c:v>6.1835943598055518</c:v>
                </c:pt>
                <c:pt idx="1">
                  <c:v>10.640184787544948</c:v>
                </c:pt>
                <c:pt idx="2">
                  <c:v>14.018183580819562</c:v>
                </c:pt>
                <c:pt idx="3">
                  <c:v>20.215229982704241</c:v>
                </c:pt>
                <c:pt idx="4">
                  <c:v>21.069998882789864</c:v>
                </c:pt>
                <c:pt idx="5">
                  <c:v>20.484821543566525</c:v>
                </c:pt>
                <c:pt idx="6">
                  <c:v>24.260010000940056</c:v>
                </c:pt>
                <c:pt idx="7">
                  <c:v>30.845225476175042</c:v>
                </c:pt>
                <c:pt idx="8">
                  <c:v>35.477672891311087</c:v>
                </c:pt>
                <c:pt idx="9">
                  <c:v>37.696437547894497</c:v>
                </c:pt>
              </c:numCache>
            </c:numRef>
          </c:val>
          <c:extLst>
            <c:ext xmlns:c16="http://schemas.microsoft.com/office/drawing/2014/chart" uri="{C3380CC4-5D6E-409C-BE32-E72D297353CC}">
              <c16:uniqueId val="{00000001-ADA0-45DB-8C0A-1EE82AA83406}"/>
            </c:ext>
          </c:extLst>
        </c:ser>
        <c:ser>
          <c:idx val="2"/>
          <c:order val="2"/>
          <c:tx>
            <c:strRef>
              <c:f>qdm_Italia!$AE$5</c:f>
              <c:strCache>
                <c:ptCount val="1"/>
                <c:pt idx="0">
                  <c:v>2020</c:v>
                </c:pt>
              </c:strCache>
            </c:strRef>
          </c:tx>
          <c:spPr>
            <a:solidFill>
              <a:srgbClr val="40915B"/>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qdm_Italia!$AB$6:$AB$15</c:f>
              <c:strCache>
                <c:ptCount val="10"/>
                <c:pt idx="0">
                  <c:v>Cina</c:v>
                </c:pt>
                <c:pt idx="1">
                  <c:v>Giappone</c:v>
                </c:pt>
                <c:pt idx="2">
                  <c:v>Paesi Bassi</c:v>
                </c:pt>
                <c:pt idx="3">
                  <c:v>Regno Unito</c:v>
                </c:pt>
                <c:pt idx="4">
                  <c:v>Canada</c:v>
                </c:pt>
                <c:pt idx="5">
                  <c:v>Russia</c:v>
                </c:pt>
                <c:pt idx="6">
                  <c:v>Svezia</c:v>
                </c:pt>
                <c:pt idx="7">
                  <c:v>Stati Uniti</c:v>
                </c:pt>
                <c:pt idx="8">
                  <c:v>Svizzera</c:v>
                </c:pt>
                <c:pt idx="9">
                  <c:v>Germania</c:v>
                </c:pt>
              </c:strCache>
            </c:strRef>
          </c:cat>
          <c:val>
            <c:numRef>
              <c:f>qdm_Italia!$AE$6:$AE$15</c:f>
              <c:numCache>
                <c:formatCode>#,##0.0</c:formatCode>
                <c:ptCount val="10"/>
                <c:pt idx="0">
                  <c:v>6.0764805368776296</c:v>
                </c:pt>
                <c:pt idx="1">
                  <c:v>10.814014028972863</c:v>
                </c:pt>
                <c:pt idx="2">
                  <c:v>14.854554910020322</c:v>
                </c:pt>
                <c:pt idx="3">
                  <c:v>18.506200899664652</c:v>
                </c:pt>
                <c:pt idx="4">
                  <c:v>20.927273289180807</c:v>
                </c:pt>
                <c:pt idx="5">
                  <c:v>24.543643563871541</c:v>
                </c:pt>
                <c:pt idx="6">
                  <c:v>24.662170729875012</c:v>
                </c:pt>
                <c:pt idx="7">
                  <c:v>33.396124325175926</c:v>
                </c:pt>
                <c:pt idx="8">
                  <c:v>37.3344981553658</c:v>
                </c:pt>
                <c:pt idx="9">
                  <c:v>39.622080111566419</c:v>
                </c:pt>
              </c:numCache>
            </c:numRef>
          </c:val>
          <c:extLst>
            <c:ext xmlns:c16="http://schemas.microsoft.com/office/drawing/2014/chart" uri="{C3380CC4-5D6E-409C-BE32-E72D297353CC}">
              <c16:uniqueId val="{00000002-ADA0-45DB-8C0A-1EE82AA83406}"/>
            </c:ext>
          </c:extLst>
        </c:ser>
        <c:dLbls>
          <c:showLegendKey val="0"/>
          <c:showVal val="0"/>
          <c:showCatName val="0"/>
          <c:showSerName val="0"/>
          <c:showPercent val="0"/>
          <c:showBubbleSize val="0"/>
        </c:dLbls>
        <c:gapWidth val="219"/>
        <c:axId val="481801688"/>
        <c:axId val="481803656"/>
      </c:barChart>
      <c:catAx>
        <c:axId val="481801688"/>
        <c:scaling>
          <c:orientation val="minMax"/>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it-IT"/>
          </a:p>
        </c:txPr>
        <c:crossAx val="481803656"/>
        <c:crosses val="autoZero"/>
        <c:auto val="1"/>
        <c:lblAlgn val="ctr"/>
        <c:lblOffset val="100"/>
        <c:noMultiLvlLbl val="0"/>
      </c:catAx>
      <c:valAx>
        <c:axId val="481803656"/>
        <c:scaling>
          <c:orientation val="minMax"/>
        </c:scaling>
        <c:delete val="0"/>
        <c:axPos val="b"/>
        <c:majorGridlines>
          <c:spPr>
            <a:ln w="9525" cap="flat" cmpd="sng" algn="ctr">
              <a:noFill/>
              <a:round/>
            </a:ln>
            <a:effectLst/>
          </c:spPr>
        </c:majorGridlines>
        <c:numFmt formatCode="#,##0.0" sourceLinked="1"/>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it-IT"/>
          </a:p>
        </c:txPr>
        <c:crossAx val="481801688"/>
        <c:crosses val="autoZero"/>
        <c:crossBetween val="between"/>
      </c:valAx>
      <c:spPr>
        <a:noFill/>
        <a:ln>
          <a:noFill/>
        </a:ln>
        <a:effectLst/>
      </c:spPr>
    </c:plotArea>
    <c:legend>
      <c:legendPos val="b"/>
      <c:overlay val="0"/>
      <c:spPr>
        <a:noFill/>
        <a:ln w="25400">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it-IT"/>
        </a:p>
      </c:txPr>
    </c:legend>
    <c:plotVisOnly val="1"/>
    <c:dispBlanksAs val="gap"/>
    <c:showDLblsOverMax val="0"/>
  </c:chart>
  <c:spPr>
    <a:noFill/>
    <a:ln w="25400" cap="flat" cmpd="sng" algn="ctr">
      <a:noFill/>
      <a:round/>
    </a:ln>
    <a:effectLst/>
  </c:spPr>
  <c:txPr>
    <a:bodyPr/>
    <a:lstStyle/>
    <a:p>
      <a:pPr>
        <a:defRPr sz="1100"/>
      </a:pPr>
      <a:endParaRPr lang="it-IT"/>
    </a:p>
  </c:txPr>
  <c:externalData r:id="rId4">
    <c:autoUpdate val="0"/>
  </c:externalData>
  <c:userShapes r:id="rId5"/>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69">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alpha val="75000"/>
        </a:schemeClr>
      </a:solidFill>
    </cs:spPr>
  </cs:dataPoint>
  <cs:dataPoint3D>
    <cs:lnRef idx="0"/>
    <cs:fillRef idx="1">
      <cs:styleClr val="auto"/>
    </cs:fillRef>
    <cs:effectRef idx="0"/>
    <cs:fontRef idx="minor">
      <a:schemeClr val="tx1"/>
    </cs:fontRef>
    <cs:spPr>
      <a:solidFill>
        <a:schemeClr val="phClr">
          <a:alpha val="75000"/>
        </a:schemeClr>
      </a:solidFill>
    </cs:spPr>
  </cs:dataPoint3D>
  <cs:dataPointLine>
    <cs:lnRef idx="0">
      <cs:styleClr val="auto"/>
    </cs:lnRef>
    <cs:fillRef idx="1"/>
    <cs:effectRef idx="0"/>
    <cs:fontRef idx="minor">
      <a:schemeClr val="tx1"/>
    </cs:fontRef>
    <cs:spPr>
      <a:ln w="19050" cap="rnd">
        <a:solidFill>
          <a:schemeClr val="phClr">
            <a:alpha val="50000"/>
          </a:scheme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0.01111</cdr:x>
      <cdr:y>0.01852</cdr:y>
    </cdr:from>
    <cdr:to>
      <cdr:x>0.01111</cdr:x>
      <cdr:y>0.01852</cdr:y>
    </cdr:to>
    <cdr:sp macro="" textlink="">
      <cdr:nvSpPr>
        <cdr:cNvPr id="3" name="ChartSettings">
          <a:extLst xmlns:a="http://schemas.openxmlformats.org/drawingml/2006/main">
            <a:ext uri="{FF2B5EF4-FFF2-40B4-BE49-F238E27FC236}">
              <a16:creationId xmlns:a16="http://schemas.microsoft.com/office/drawing/2014/main" id="{00CE7A5D-F432-4CC4-AD05-9E6E3C3B54D6}"/>
            </a:ext>
          </a:extLst>
        </cdr:cNvPr>
        <cdr:cNvSpPr txBox="1"/>
      </cdr:nvSpPr>
      <cdr:spPr>
        <a:xfrm xmlns:a="http://schemas.openxmlformats.org/drawingml/2006/main">
          <a:off x="50800" y="50800"/>
          <a:ext cx="0" cy="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it-IT" sz="1100"/>
            <a:t>Bar*Side-by-Side Page Width*Falso</a:t>
          </a:r>
        </a:p>
      </cdr:txBody>
    </cdr:sp>
  </cdr:relSizeAnchor>
</c:userShapes>
</file>

<file path=ppt/drawings/drawing10.xml><?xml version="1.0" encoding="utf-8"?>
<c:userShapes xmlns:c="http://schemas.openxmlformats.org/drawingml/2006/chart">
  <cdr:relSizeAnchor xmlns:cdr="http://schemas.openxmlformats.org/drawingml/2006/chartDrawing">
    <cdr:from>
      <cdr:x>0.01111</cdr:x>
      <cdr:y>0.01852</cdr:y>
    </cdr:from>
    <cdr:to>
      <cdr:x>0.01111</cdr:x>
      <cdr:y>0.01852</cdr:y>
    </cdr:to>
    <cdr:sp macro="" textlink="">
      <cdr:nvSpPr>
        <cdr:cNvPr id="2" name="ChartSettings">
          <a:extLst xmlns:a="http://schemas.openxmlformats.org/drawingml/2006/main">
            <a:ext uri="{FF2B5EF4-FFF2-40B4-BE49-F238E27FC236}">
              <a16:creationId xmlns:a16="http://schemas.microsoft.com/office/drawing/2014/main" id="{72023441-B6BA-44A5-91BA-13B517F18405}"/>
            </a:ext>
          </a:extLst>
        </cdr:cNvPr>
        <cdr:cNvSpPr txBox="1"/>
      </cdr:nvSpPr>
      <cdr:spPr>
        <a:xfrm xmlns:a="http://schemas.openxmlformats.org/drawingml/2006/main">
          <a:off x="50800" y="50800"/>
          <a:ext cx="0" cy="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it-IT" sz="1100"/>
            <a:t>Bar*Side-by-Side Page Width*Falso</a:t>
          </a:r>
        </a:p>
      </cdr:txBody>
    </cdr:sp>
  </cdr:relSizeAnchor>
</c:userShapes>
</file>

<file path=ppt/drawings/drawing2.xml><?xml version="1.0" encoding="utf-8"?>
<c:userShapes xmlns:c="http://schemas.openxmlformats.org/drawingml/2006/chart">
  <cdr:relSizeAnchor xmlns:cdr="http://schemas.openxmlformats.org/drawingml/2006/chartDrawing">
    <cdr:from>
      <cdr:x>0.01111</cdr:x>
      <cdr:y>0.01852</cdr:y>
    </cdr:from>
    <cdr:to>
      <cdr:x>0.01111</cdr:x>
      <cdr:y>0.01852</cdr:y>
    </cdr:to>
    <cdr:sp macro="" textlink="">
      <cdr:nvSpPr>
        <cdr:cNvPr id="3" name="ChartSettings">
          <a:extLst xmlns:a="http://schemas.openxmlformats.org/drawingml/2006/main">
            <a:ext uri="{FF2B5EF4-FFF2-40B4-BE49-F238E27FC236}">
              <a16:creationId xmlns:a16="http://schemas.microsoft.com/office/drawing/2014/main" id="{07104778-C392-4B94-A89A-BF3EA7464857}"/>
            </a:ext>
          </a:extLst>
        </cdr:cNvPr>
        <cdr:cNvSpPr txBox="1"/>
      </cdr:nvSpPr>
      <cdr:spPr>
        <a:xfrm xmlns:a="http://schemas.openxmlformats.org/drawingml/2006/main">
          <a:off x="50800" y="50800"/>
          <a:ext cx="0" cy="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it-IT" sz="1100"/>
            <a:t>Bar*Side-by-Side Page Width*Falso</a:t>
          </a:r>
        </a:p>
      </cdr:txBody>
    </cdr:sp>
  </cdr:relSizeAnchor>
</c:userShapes>
</file>

<file path=ppt/drawings/drawing3.xml><?xml version="1.0" encoding="utf-8"?>
<c:userShapes xmlns:c="http://schemas.openxmlformats.org/drawingml/2006/chart">
  <cdr:relSizeAnchor xmlns:cdr="http://schemas.openxmlformats.org/drawingml/2006/chartDrawing">
    <cdr:from>
      <cdr:x>0.01111</cdr:x>
      <cdr:y>0.01852</cdr:y>
    </cdr:from>
    <cdr:to>
      <cdr:x>0.01111</cdr:x>
      <cdr:y>0.01852</cdr:y>
    </cdr:to>
    <cdr:sp macro="" textlink="">
      <cdr:nvSpPr>
        <cdr:cNvPr id="2" name="ChartSettings">
          <a:extLst xmlns:a="http://schemas.openxmlformats.org/drawingml/2006/main">
            <a:ext uri="{FF2B5EF4-FFF2-40B4-BE49-F238E27FC236}">
              <a16:creationId xmlns:a16="http://schemas.microsoft.com/office/drawing/2014/main" id="{5D76018F-7D44-4C9A-BA72-CD301F5F101B}"/>
            </a:ext>
          </a:extLst>
        </cdr:cNvPr>
        <cdr:cNvSpPr txBox="1"/>
      </cdr:nvSpPr>
      <cdr:spPr>
        <a:xfrm xmlns:a="http://schemas.openxmlformats.org/drawingml/2006/main">
          <a:off x="50800" y="50800"/>
          <a:ext cx="0" cy="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it-IT" sz="1100"/>
            <a:t>Bar*Side-by-Side Page Width*Falso</a:t>
          </a:r>
        </a:p>
      </cdr:txBody>
    </cdr:sp>
  </cdr:relSizeAnchor>
</c:userShapes>
</file>

<file path=ppt/drawings/drawing4.xml><?xml version="1.0" encoding="utf-8"?>
<c:userShapes xmlns:c="http://schemas.openxmlformats.org/drawingml/2006/chart">
  <cdr:relSizeAnchor xmlns:cdr="http://schemas.openxmlformats.org/drawingml/2006/chartDrawing">
    <cdr:from>
      <cdr:x>0.01111</cdr:x>
      <cdr:y>0.01852</cdr:y>
    </cdr:from>
    <cdr:to>
      <cdr:x>0.01111</cdr:x>
      <cdr:y>0.01852</cdr:y>
    </cdr:to>
    <cdr:sp macro="" textlink="">
      <cdr:nvSpPr>
        <cdr:cNvPr id="2" name="ChartSettings">
          <a:extLst xmlns:a="http://schemas.openxmlformats.org/drawingml/2006/main">
            <a:ext uri="{FF2B5EF4-FFF2-40B4-BE49-F238E27FC236}">
              <a16:creationId xmlns:a16="http://schemas.microsoft.com/office/drawing/2014/main" id="{5D76018F-7D44-4C9A-BA72-CD301F5F101B}"/>
            </a:ext>
          </a:extLst>
        </cdr:cNvPr>
        <cdr:cNvSpPr txBox="1"/>
      </cdr:nvSpPr>
      <cdr:spPr>
        <a:xfrm xmlns:a="http://schemas.openxmlformats.org/drawingml/2006/main">
          <a:off x="50800" y="50800"/>
          <a:ext cx="0" cy="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it-IT" sz="1100"/>
            <a:t>Bar*Side-by-Side Page Width*Falso</a:t>
          </a:r>
        </a:p>
      </cdr:txBody>
    </cdr:sp>
  </cdr:relSizeAnchor>
</c:userShapes>
</file>

<file path=ppt/drawings/drawing5.xml><?xml version="1.0" encoding="utf-8"?>
<c:userShapes xmlns:c="http://schemas.openxmlformats.org/drawingml/2006/chart">
  <cdr:relSizeAnchor xmlns:cdr="http://schemas.openxmlformats.org/drawingml/2006/chartDrawing">
    <cdr:from>
      <cdr:x>0.01113</cdr:x>
      <cdr:y>0.01875</cdr:y>
    </cdr:from>
    <cdr:to>
      <cdr:x>0.01113</cdr:x>
      <cdr:y>0.01875</cdr:y>
    </cdr:to>
    <cdr:sp macro="" textlink="">
      <cdr:nvSpPr>
        <cdr:cNvPr id="3" name="ChartSettings">
          <a:extLst xmlns:a="http://schemas.openxmlformats.org/drawingml/2006/main">
            <a:ext uri="{FF2B5EF4-FFF2-40B4-BE49-F238E27FC236}">
              <a16:creationId xmlns:a16="http://schemas.microsoft.com/office/drawing/2014/main" id="{7D4E7306-2BAD-48E7-BD2F-0267A7EB47AB}"/>
            </a:ext>
          </a:extLst>
        </cdr:cNvPr>
        <cdr:cNvSpPr txBox="1"/>
      </cdr:nvSpPr>
      <cdr:spPr>
        <a:xfrm xmlns:a="http://schemas.openxmlformats.org/drawingml/2006/main">
          <a:off x="50800" y="50800"/>
          <a:ext cx="0" cy="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it-IT" sz="1100"/>
            <a:t>Scatter*Page Width*Falso</a:t>
          </a:r>
        </a:p>
      </cdr:txBody>
    </cdr:sp>
  </cdr:relSizeAnchor>
</c:userShapes>
</file>

<file path=ppt/drawings/drawing6.xml><?xml version="1.0" encoding="utf-8"?>
<c:userShapes xmlns:c="http://schemas.openxmlformats.org/drawingml/2006/chart">
  <cdr:relSizeAnchor xmlns:cdr="http://schemas.openxmlformats.org/drawingml/2006/chartDrawing">
    <cdr:from>
      <cdr:x>0.01111</cdr:x>
      <cdr:y>0.01852</cdr:y>
    </cdr:from>
    <cdr:to>
      <cdr:x>0.01111</cdr:x>
      <cdr:y>0.01852</cdr:y>
    </cdr:to>
    <cdr:sp macro="" textlink="">
      <cdr:nvSpPr>
        <cdr:cNvPr id="2" name="ChartSettings">
          <a:extLst xmlns:a="http://schemas.openxmlformats.org/drawingml/2006/main">
            <a:ext uri="{FF2B5EF4-FFF2-40B4-BE49-F238E27FC236}">
              <a16:creationId xmlns:a16="http://schemas.microsoft.com/office/drawing/2014/main" id="{0F036485-D43F-4DE7-B76F-FFA11CC583FD}"/>
            </a:ext>
          </a:extLst>
        </cdr:cNvPr>
        <cdr:cNvSpPr txBox="1"/>
      </cdr:nvSpPr>
      <cdr:spPr>
        <a:xfrm xmlns:a="http://schemas.openxmlformats.org/drawingml/2006/main">
          <a:off x="50800" y="50800"/>
          <a:ext cx="0" cy="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it-IT" sz="1100"/>
            <a:t>Bar*Side-by-Side Page Width*Falso</a:t>
          </a:r>
        </a:p>
      </cdr:txBody>
    </cdr:sp>
  </cdr:relSizeAnchor>
</c:userShapes>
</file>

<file path=ppt/drawings/drawing7.xml><?xml version="1.0" encoding="utf-8"?>
<c:userShapes xmlns:c="http://schemas.openxmlformats.org/drawingml/2006/chart">
  <cdr:relSizeAnchor xmlns:cdr="http://schemas.openxmlformats.org/drawingml/2006/chartDrawing">
    <cdr:from>
      <cdr:x>0.01111</cdr:x>
      <cdr:y>0.01852</cdr:y>
    </cdr:from>
    <cdr:to>
      <cdr:x>0.01111</cdr:x>
      <cdr:y>0.01852</cdr:y>
    </cdr:to>
    <cdr:sp macro="" textlink="">
      <cdr:nvSpPr>
        <cdr:cNvPr id="2" name="ChartSettings">
          <a:extLst xmlns:a="http://schemas.openxmlformats.org/drawingml/2006/main">
            <a:ext uri="{FF2B5EF4-FFF2-40B4-BE49-F238E27FC236}">
              <a16:creationId xmlns:a16="http://schemas.microsoft.com/office/drawing/2014/main" id="{0F036485-D43F-4DE7-B76F-FFA11CC583FD}"/>
            </a:ext>
          </a:extLst>
        </cdr:cNvPr>
        <cdr:cNvSpPr txBox="1"/>
      </cdr:nvSpPr>
      <cdr:spPr>
        <a:xfrm xmlns:a="http://schemas.openxmlformats.org/drawingml/2006/main">
          <a:off x="50800" y="50800"/>
          <a:ext cx="0" cy="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it-IT" sz="1100"/>
            <a:t>Bar*Side-by-Side Page Width*Falso</a:t>
          </a:r>
        </a:p>
      </cdr:txBody>
    </cdr:sp>
  </cdr:relSizeAnchor>
</c:userShapes>
</file>

<file path=ppt/drawings/drawing8.xml><?xml version="1.0" encoding="utf-8"?>
<c:userShapes xmlns:c="http://schemas.openxmlformats.org/drawingml/2006/chart">
  <cdr:relSizeAnchor xmlns:cdr="http://schemas.openxmlformats.org/drawingml/2006/chartDrawing">
    <cdr:from>
      <cdr:x>0.01077</cdr:x>
      <cdr:y>0.02566</cdr:y>
    </cdr:from>
    <cdr:to>
      <cdr:x>0.01077</cdr:x>
      <cdr:y>0.02566</cdr:y>
    </cdr:to>
    <cdr:sp macro="" textlink="">
      <cdr:nvSpPr>
        <cdr:cNvPr id="2" name="ChartSettings">
          <a:extLst xmlns:a="http://schemas.openxmlformats.org/drawingml/2006/main">
            <a:ext uri="{FF2B5EF4-FFF2-40B4-BE49-F238E27FC236}">
              <a16:creationId xmlns:a16="http://schemas.microsoft.com/office/drawing/2014/main" id="{D166EFE5-AC25-45A0-B667-1FB50694B143}"/>
            </a:ext>
          </a:extLst>
        </cdr:cNvPr>
        <cdr:cNvSpPr txBox="1"/>
      </cdr:nvSpPr>
      <cdr:spPr>
        <a:xfrm xmlns:a="http://schemas.openxmlformats.org/drawingml/2006/main">
          <a:off x="50800" y="50800"/>
          <a:ext cx="0" cy="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it-IT" sz="1100"/>
            <a:t>*Text Width*False</a:t>
          </a:r>
        </a:p>
      </cdr:txBody>
    </cdr:sp>
  </cdr:relSizeAnchor>
  <cdr:relSizeAnchor xmlns:cdr="http://schemas.openxmlformats.org/drawingml/2006/chartDrawing">
    <cdr:from>
      <cdr:x>0.16831</cdr:x>
      <cdr:y>0.89958</cdr:y>
    </cdr:from>
    <cdr:to>
      <cdr:x>0.79173</cdr:x>
      <cdr:y>0.98557</cdr:y>
    </cdr:to>
    <cdr:sp macro="" textlink="">
      <cdr:nvSpPr>
        <cdr:cNvPr id="8" name="CasellaDiTesto 1">
          <a:extLst xmlns:a="http://schemas.openxmlformats.org/drawingml/2006/main">
            <a:ext uri="{FF2B5EF4-FFF2-40B4-BE49-F238E27FC236}">
              <a16:creationId xmlns:a16="http://schemas.microsoft.com/office/drawing/2014/main" id="{C414888F-474A-4EFE-9B8F-B2DFBB72E875}"/>
            </a:ext>
          </a:extLst>
        </cdr:cNvPr>
        <cdr:cNvSpPr txBox="1"/>
      </cdr:nvSpPr>
      <cdr:spPr>
        <a:xfrm xmlns:a="http://schemas.openxmlformats.org/drawingml/2006/main">
          <a:off x="793750" y="1781175"/>
          <a:ext cx="2940050" cy="17025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it-IT" b="1" dirty="0" err="1">
              <a:solidFill>
                <a:schemeClr val="tx1"/>
              </a:solidFill>
              <a:latin typeface="Century Gothic" panose="020B0502020202020204" pitchFamily="34" charset="0"/>
            </a:rPr>
            <a:t>Var</a:t>
          </a:r>
          <a:r>
            <a:rPr lang="it-IT" b="1" dirty="0">
              <a:solidFill>
                <a:schemeClr val="tx1"/>
              </a:solidFill>
              <a:latin typeface="Century Gothic" panose="020B0502020202020204" pitchFamily="34" charset="0"/>
            </a:rPr>
            <a:t>. % esportazioni 2021-2008</a:t>
          </a:r>
        </a:p>
      </cdr:txBody>
    </cdr:sp>
  </cdr:relSizeAnchor>
  <cdr:relSizeAnchor xmlns:cdr="http://schemas.openxmlformats.org/drawingml/2006/chartDrawing">
    <cdr:from>
      <cdr:x>0</cdr:x>
      <cdr:y>0.04811</cdr:y>
    </cdr:from>
    <cdr:to>
      <cdr:x>0.0361</cdr:x>
      <cdr:y>0.85919</cdr:y>
    </cdr:to>
    <cdr:sp macro="" textlink="">
      <cdr:nvSpPr>
        <cdr:cNvPr id="9" name="CasellaDiTesto 1">
          <a:extLst xmlns:a="http://schemas.openxmlformats.org/drawingml/2006/main">
            <a:ext uri="{FF2B5EF4-FFF2-40B4-BE49-F238E27FC236}">
              <a16:creationId xmlns:a16="http://schemas.microsoft.com/office/drawing/2014/main" id="{459F617F-6BE3-4783-9211-CB7382EA6C72}"/>
            </a:ext>
          </a:extLst>
        </cdr:cNvPr>
        <cdr:cNvSpPr txBox="1"/>
      </cdr:nvSpPr>
      <cdr:spPr>
        <a:xfrm xmlns:a="http://schemas.openxmlformats.org/drawingml/2006/main" rot="16200000">
          <a:off x="-717850" y="813100"/>
          <a:ext cx="1605950" cy="17025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it-IT" b="1" dirty="0" err="1">
              <a:solidFill>
                <a:schemeClr val="tx1"/>
              </a:solidFill>
              <a:latin typeface="Century Gothic" panose="020B0502020202020204" pitchFamily="34" charset="0"/>
            </a:rPr>
            <a:t>Var</a:t>
          </a:r>
          <a:r>
            <a:rPr lang="it-IT" b="1" dirty="0">
              <a:solidFill>
                <a:schemeClr val="tx1"/>
              </a:solidFill>
              <a:latin typeface="Century Gothic" panose="020B0502020202020204" pitchFamily="34" charset="0"/>
            </a:rPr>
            <a:t>. % esportazioni  2021-2019</a:t>
          </a:r>
        </a:p>
      </cdr:txBody>
    </cdr:sp>
  </cdr:relSizeAnchor>
</c:userShapes>
</file>

<file path=ppt/drawings/drawing9.xml><?xml version="1.0" encoding="utf-8"?>
<c:userShapes xmlns:c="http://schemas.openxmlformats.org/drawingml/2006/chart">
  <cdr:relSizeAnchor xmlns:cdr="http://schemas.openxmlformats.org/drawingml/2006/chartDrawing">
    <cdr:from>
      <cdr:x>0.01111</cdr:x>
      <cdr:y>0.01852</cdr:y>
    </cdr:from>
    <cdr:to>
      <cdr:x>0.01111</cdr:x>
      <cdr:y>0.01852</cdr:y>
    </cdr:to>
    <cdr:sp macro="" textlink="">
      <cdr:nvSpPr>
        <cdr:cNvPr id="2" name="ChartSettings">
          <a:extLst xmlns:a="http://schemas.openxmlformats.org/drawingml/2006/main">
            <a:ext uri="{FF2B5EF4-FFF2-40B4-BE49-F238E27FC236}">
              <a16:creationId xmlns:a16="http://schemas.microsoft.com/office/drawing/2014/main" id="{BE6C196E-7C20-4309-B7D6-F941989449D6}"/>
            </a:ext>
          </a:extLst>
        </cdr:cNvPr>
        <cdr:cNvSpPr txBox="1"/>
      </cdr:nvSpPr>
      <cdr:spPr>
        <a:xfrm xmlns:a="http://schemas.openxmlformats.org/drawingml/2006/main">
          <a:off x="50800" y="50800"/>
          <a:ext cx="0" cy="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it-IT" sz="1100"/>
            <a:t>Bar*Side-by-Side Text Width*Falso</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3076575" cy="512763"/>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4021138" y="0"/>
            <a:ext cx="3076575" cy="512763"/>
          </a:xfrm>
          <a:prstGeom prst="rect">
            <a:avLst/>
          </a:prstGeom>
        </p:spPr>
        <p:txBody>
          <a:bodyPr vert="horz" lIns="91440" tIns="45720" rIns="91440" bIns="45720" rtlCol="0"/>
          <a:lstStyle>
            <a:lvl1pPr algn="r">
              <a:defRPr sz="1200"/>
            </a:lvl1pPr>
          </a:lstStyle>
          <a:p>
            <a:fld id="{9F036993-1209-4B80-930C-67014A297F84}" type="datetimeFigureOut">
              <a:rPr lang="it-IT" smtClean="0"/>
              <a:t>11/04/2022</a:t>
            </a:fld>
            <a:endParaRPr lang="it-IT"/>
          </a:p>
        </p:txBody>
      </p:sp>
      <p:sp>
        <p:nvSpPr>
          <p:cNvPr id="4" name="Segnaposto immagine diapositiva 3"/>
          <p:cNvSpPr>
            <a:spLocks noGrp="1" noRot="1" noChangeAspect="1"/>
          </p:cNvSpPr>
          <p:nvPr>
            <p:ph type="sldImg" idx="2"/>
          </p:nvPr>
        </p:nvSpPr>
        <p:spPr>
          <a:xfrm>
            <a:off x="468313" y="1279525"/>
            <a:ext cx="6162675" cy="34544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709613" y="4926013"/>
            <a:ext cx="5680075" cy="4029075"/>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721850"/>
            <a:ext cx="3076575" cy="512763"/>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4021138" y="9721850"/>
            <a:ext cx="3076575" cy="512763"/>
          </a:xfrm>
          <a:prstGeom prst="rect">
            <a:avLst/>
          </a:prstGeom>
        </p:spPr>
        <p:txBody>
          <a:bodyPr vert="horz" lIns="91440" tIns="45720" rIns="91440" bIns="45720" rtlCol="0" anchor="b"/>
          <a:lstStyle>
            <a:lvl1pPr algn="r">
              <a:defRPr sz="1200"/>
            </a:lvl1pPr>
          </a:lstStyle>
          <a:p>
            <a:fld id="{9E026C84-6F7E-4917-968C-7363E1A8AAE5}" type="slidenum">
              <a:rPr lang="it-IT" smtClean="0"/>
              <a:t>‹N›</a:t>
            </a:fld>
            <a:endParaRPr lang="it-IT"/>
          </a:p>
        </p:txBody>
      </p:sp>
    </p:spTree>
    <p:extLst>
      <p:ext uri="{BB962C8B-B14F-4D97-AF65-F5344CB8AC3E}">
        <p14:creationId xmlns:p14="http://schemas.microsoft.com/office/powerpoint/2010/main" val="36787716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Dal secondo trimestre incremento notevole dell’offerta petrolio: aumento </a:t>
            </a:r>
            <a:r>
              <a:rPr lang="it-IT" dirty="0" err="1"/>
              <a:t>pdz</a:t>
            </a:r>
            <a:r>
              <a:rPr lang="it-IT" dirty="0"/>
              <a:t> nei paesi </a:t>
            </a:r>
            <a:r>
              <a:rPr lang="it-IT" dirty="0" err="1"/>
              <a:t>Opec</a:t>
            </a:r>
            <a:r>
              <a:rPr lang="it-IT" dirty="0"/>
              <a:t> e </a:t>
            </a:r>
            <a:r>
              <a:rPr lang="it-IT" dirty="0" err="1"/>
              <a:t>Opec</a:t>
            </a:r>
            <a:r>
              <a:rPr lang="it-IT" dirty="0"/>
              <a:t>+ e negli USA. Inoltre trattative per accordo nucleare iraniano dovrebbero progredire con ritorno del greggio iraniano sui </a:t>
            </a:r>
            <a:r>
              <a:rPr lang="it-IT" dirty="0" err="1"/>
              <a:t>mkt</a:t>
            </a:r>
            <a:r>
              <a:rPr lang="it-IT" dirty="0"/>
              <a:t> nella seconda metà dell’anno, portando il mercato in surplus. Quotazioni brent tra 65 e 82 dollari al barile.</a:t>
            </a:r>
          </a:p>
          <a:p>
            <a:r>
              <a:rPr lang="it-IT" dirty="0"/>
              <a:t>Metalli: comparto che beneficia delle prospettive brillanti nel lungo periodo: rame si mantiene nell’attuale range, supportato da necessità di costruire nuove infrastrutture e di interconnettere reti elettriche delle varie nazioni. Altre materie prime più impattate: rialzo potrà rientrare se tensioni rientrano sia per nickel che per alluminio. Nickel metallo del futuro per elettrificazione.</a:t>
            </a:r>
          </a:p>
          <a:p>
            <a:r>
              <a:rPr lang="it-IT" dirty="0"/>
              <a:t>Nonostante attesa prezzi in complessivo calo nei prossimi trimestre. Attese di quotazioni non torneranno più ai livelli </a:t>
            </a:r>
            <a:r>
              <a:rPr lang="it-IT" dirty="0" err="1"/>
              <a:t>pre</a:t>
            </a:r>
            <a:r>
              <a:rPr lang="it-IT" dirty="0"/>
              <a:t> 2020. Scenario caratterizzato da alti prezzi delle materie prime.</a:t>
            </a:r>
          </a:p>
          <a:p>
            <a:r>
              <a:rPr lang="it-IT" dirty="0"/>
              <a:t>Acciai lunghi: domanda elevata (costruzioni), scarsità di materia prima e rincari energia, rottami ferro e billette hanno portato a nuovi aumenti dei listini. La scarsità di billette nell’area CIS e le recenti offerte degli esportatori turchi lasciano prevedere un ulteriore rialzo dei prezzi. In ogni caso il rientro alla piena attività delle acciaierie europee, la maggiore disponibilità di acciai di importazione dovrebbero contenere l’entità dei rialzi rispetto ai livelli correnti. Per rientro significativo prezzi acciai lunghi bisognerà attendere la seconda metà del 2022.</a:t>
            </a:r>
          </a:p>
          <a:p>
            <a:r>
              <a:rPr lang="it-IT" dirty="0"/>
              <a:t>Metalli non ferrosi: l’effetto dei rialzi si è innestato in uno scenario di forte scarsità di materia prima (livello minimo di scorse stoccate al LME).</a:t>
            </a:r>
          </a:p>
          <a:p>
            <a:r>
              <a:rPr lang="it-IT" dirty="0"/>
              <a:t>Alluminio: quotazioni elettricità si mantengono elevatissime impedendo un recupero produttivo dell’industria europea dell’alluminio. Le scorte di alluminio al London Metal Exchange sono su minimi storici; pesa anche il rischio di interruzioni dalla Russia. Situazione tesa anche in Asia: calo produttivo in Cina e conseguente aumento delle importazioni. Alleggerimento prezzi alluminio potrà avvenire solo con rientro dei costi dell’energia. Non ci aspettiamo progressi per quanto riguarda la produzione cinese, penalizzata dalle policy ambientali di Pechino. Ciò, unitamente al rientro parziale dei costi energia, contribuirà a mantenere l’alluminio su medie di prezzo significativamente elevate rispetto al passato. </a:t>
            </a:r>
          </a:p>
        </p:txBody>
      </p:sp>
      <p:sp>
        <p:nvSpPr>
          <p:cNvPr id="4" name="Segnaposto numero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026C84-6F7E-4917-968C-7363E1A8AAE5}"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83404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468313" y="1279525"/>
            <a:ext cx="6162675" cy="3454400"/>
          </a:xfrm>
        </p:spPr>
      </p:sp>
      <p:sp>
        <p:nvSpPr>
          <p:cNvPr id="3" name="Segnaposto note 2"/>
          <p:cNvSpPr>
            <a:spLocks noGrp="1"/>
          </p:cNvSpPr>
          <p:nvPr>
            <p:ph type="body" idx="1"/>
          </p:nvPr>
        </p:nvSpPr>
        <p:spPr/>
        <p:txBody>
          <a:bodyPr/>
          <a:lstStyle/>
          <a:p>
            <a:r>
              <a:rPr lang="it-IT" dirty="0"/>
              <a:t>Italia seconda; Francia predominante per spumante, nei vini fermi meno netta , ma ha perso quota con nuovi paesi competitor che sono apparsi sulla scena Stati Uniti, Sud Africa e Cile. </a:t>
            </a:r>
          </a:p>
        </p:txBody>
      </p:sp>
      <p:sp>
        <p:nvSpPr>
          <p:cNvPr id="4" name="Segnaposto numero diapositiva 3"/>
          <p:cNvSpPr>
            <a:spLocks noGrp="1"/>
          </p:cNvSpPr>
          <p:nvPr>
            <p:ph type="sldNum" sz="quarter" idx="10"/>
          </p:nvPr>
        </p:nvSpPr>
        <p:spPr/>
        <p:txBody>
          <a:bodyPr/>
          <a:lstStyle/>
          <a:p>
            <a:pPr marL="0" marR="0" lvl="0" indent="0" algn="r" defTabSz="914317" rtl="0" eaLnBrk="1" fontAlgn="auto" latinLnBrk="0" hangingPunct="1">
              <a:lnSpc>
                <a:spcPct val="100000"/>
              </a:lnSpc>
              <a:spcBef>
                <a:spcPts val="0"/>
              </a:spcBef>
              <a:spcAft>
                <a:spcPts val="0"/>
              </a:spcAft>
              <a:buClrTx/>
              <a:buSzTx/>
              <a:buFontTx/>
              <a:buNone/>
              <a:tabLst/>
              <a:defRPr/>
            </a:pPr>
            <a:fld id="{9E026C84-6F7E-4917-968C-7363E1A8AAE5}" type="slidenum">
              <a:rPr kumimoji="0" lang="it-IT" sz="11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317" rtl="0" eaLnBrk="1" fontAlgn="auto" latinLnBrk="0" hangingPunct="1">
                <a:lnSpc>
                  <a:spcPct val="100000"/>
                </a:lnSpc>
                <a:spcBef>
                  <a:spcPts val="0"/>
                </a:spcBef>
                <a:spcAft>
                  <a:spcPts val="0"/>
                </a:spcAft>
                <a:buClrTx/>
                <a:buSzTx/>
                <a:buFontTx/>
                <a:buNone/>
                <a:tabLst/>
                <a:defRPr/>
              </a:pPr>
              <a:t>4</a:t>
            </a:fld>
            <a:endParaRPr kumimoji="0" lang="it-IT" sz="11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568391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468313" y="1279525"/>
            <a:ext cx="6162675" cy="3454400"/>
          </a:xfrm>
        </p:spPr>
      </p:sp>
      <p:sp>
        <p:nvSpPr>
          <p:cNvPr id="3" name="Segnaposto note 2"/>
          <p:cNvSpPr>
            <a:spLocks noGrp="1"/>
          </p:cNvSpPr>
          <p:nvPr>
            <p:ph type="body" idx="1"/>
          </p:nvPr>
        </p:nvSpPr>
        <p:spPr/>
        <p:txBody>
          <a:bodyPr/>
          <a:lstStyle/>
          <a:p>
            <a:r>
              <a:rPr lang="it-IT" dirty="0" err="1"/>
              <a:t>Ger</a:t>
            </a:r>
            <a:r>
              <a:rPr lang="it-IT" dirty="0"/>
              <a:t>-USA primi importatori assoluti di vini fermi; su alcuni Italia ha guadagnato su tutti eccetto CINA; mercato da sviluppare sconta un tema di frammentazione della produzione (poche cantine con dimensioni adeguate)</a:t>
            </a:r>
          </a:p>
        </p:txBody>
      </p:sp>
      <p:sp>
        <p:nvSpPr>
          <p:cNvPr id="4" name="Segnaposto numero diapositiva 3"/>
          <p:cNvSpPr>
            <a:spLocks noGrp="1"/>
          </p:cNvSpPr>
          <p:nvPr>
            <p:ph type="sldNum" sz="quarter" idx="10"/>
          </p:nvPr>
        </p:nvSpPr>
        <p:spPr/>
        <p:txBody>
          <a:bodyPr/>
          <a:lstStyle/>
          <a:p>
            <a:pPr defTabSz="914317">
              <a:defRPr/>
            </a:pPr>
            <a:fld id="{9E026C84-6F7E-4917-968C-7363E1A8AAE5}" type="slidenum">
              <a:rPr lang="it-IT">
                <a:solidFill>
                  <a:prstClr val="black"/>
                </a:solidFill>
                <a:latin typeface="Calibri" panose="020F0502020204030204"/>
              </a:rPr>
              <a:pPr defTabSz="914317">
                <a:defRPr/>
              </a:pPr>
              <a:t>6</a:t>
            </a:fld>
            <a:endParaRPr lang="it-IT">
              <a:solidFill>
                <a:prstClr val="black"/>
              </a:solidFill>
              <a:latin typeface="Calibri" panose="020F0502020204030204"/>
            </a:endParaRPr>
          </a:p>
        </p:txBody>
      </p:sp>
    </p:spTree>
    <p:extLst>
      <p:ext uri="{BB962C8B-B14F-4D97-AF65-F5344CB8AC3E}">
        <p14:creationId xmlns:p14="http://schemas.microsoft.com/office/powerpoint/2010/main" val="2007123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rima pagina">
    <p:spTree>
      <p:nvGrpSpPr>
        <p:cNvPr id="1" name=""/>
        <p:cNvGrpSpPr/>
        <p:nvPr/>
      </p:nvGrpSpPr>
      <p:grpSpPr>
        <a:xfrm>
          <a:off x="0" y="0"/>
          <a:ext cx="0" cy="0"/>
          <a:chOff x="0" y="0"/>
          <a:chExt cx="0" cy="0"/>
        </a:xfrm>
      </p:grpSpPr>
      <p:sp>
        <p:nvSpPr>
          <p:cNvPr id="3" name="Sottotitolo 2"/>
          <p:cNvSpPr>
            <a:spLocks noGrp="1"/>
          </p:cNvSpPr>
          <p:nvPr>
            <p:ph type="subTitle" idx="1" hasCustomPrompt="1"/>
          </p:nvPr>
        </p:nvSpPr>
        <p:spPr>
          <a:xfrm>
            <a:off x="1539448" y="2521059"/>
            <a:ext cx="6885385" cy="640845"/>
          </a:xfrm>
        </p:spPr>
        <p:txBody>
          <a:bodyPr>
            <a:noAutofit/>
          </a:bodyPr>
          <a:lstStyle>
            <a:lvl1pPr marL="0" indent="0" algn="l">
              <a:buNone/>
              <a:defRPr sz="2600" b="1" baseline="0">
                <a:solidFill>
                  <a:schemeClr val="accent1"/>
                </a:solidFill>
                <a:latin typeface="Century Gothic" panose="020B0502020202020204" pitchFamily="34" charset="0"/>
                <a:cs typeface="Arial" panose="020B0604020202020204" pitchFamily="34" charset="0"/>
              </a:defRPr>
            </a:lvl1pPr>
            <a:lvl2pPr marL="193653" indent="0" algn="ctr">
              <a:buNone/>
              <a:defRPr sz="848"/>
            </a:lvl2pPr>
            <a:lvl3pPr marL="387305" indent="0" algn="ctr">
              <a:buNone/>
              <a:defRPr sz="763"/>
            </a:lvl3pPr>
            <a:lvl4pPr marL="580958" indent="0" algn="ctr">
              <a:buNone/>
              <a:defRPr sz="678"/>
            </a:lvl4pPr>
            <a:lvl5pPr marL="774611" indent="0" algn="ctr">
              <a:buNone/>
              <a:defRPr sz="678"/>
            </a:lvl5pPr>
            <a:lvl6pPr marL="968264" indent="0" algn="ctr">
              <a:buNone/>
              <a:defRPr sz="678"/>
            </a:lvl6pPr>
            <a:lvl7pPr marL="1161917" indent="0" algn="ctr">
              <a:buNone/>
              <a:defRPr sz="678"/>
            </a:lvl7pPr>
            <a:lvl8pPr marL="1355570" indent="0" algn="ctr">
              <a:buNone/>
              <a:defRPr sz="678"/>
            </a:lvl8pPr>
            <a:lvl9pPr marL="1549223" indent="0" algn="ctr">
              <a:buNone/>
              <a:defRPr sz="678"/>
            </a:lvl9pPr>
          </a:lstStyle>
          <a:p>
            <a:r>
              <a:rPr lang="it-IT" dirty="0"/>
              <a:t>Titolo – Century </a:t>
            </a:r>
            <a:r>
              <a:rPr lang="it-IT" dirty="0" err="1"/>
              <a:t>Gothic</a:t>
            </a:r>
            <a:r>
              <a:rPr lang="it-IT" dirty="0"/>
              <a:t> 26</a:t>
            </a:r>
          </a:p>
        </p:txBody>
      </p:sp>
      <p:sp>
        <p:nvSpPr>
          <p:cNvPr id="6" name="Segnaposto testo 5"/>
          <p:cNvSpPr>
            <a:spLocks noGrp="1"/>
          </p:cNvSpPr>
          <p:nvPr>
            <p:ph type="body" sz="quarter" idx="10" hasCustomPrompt="1"/>
          </p:nvPr>
        </p:nvSpPr>
        <p:spPr>
          <a:xfrm>
            <a:off x="1539448" y="3216347"/>
            <a:ext cx="6885385" cy="685800"/>
          </a:xfrm>
        </p:spPr>
        <p:txBody>
          <a:bodyPr>
            <a:noAutofit/>
          </a:bodyPr>
          <a:lstStyle>
            <a:lvl1pPr marL="0" indent="0" eaLnBrk="1" fontAlgn="auto" hangingPunct="1">
              <a:spcAft>
                <a:spcPts val="0"/>
              </a:spcAft>
              <a:buFontTx/>
              <a:buNone/>
              <a:defRPr lang="it-IT" sz="1800" b="1">
                <a:solidFill>
                  <a:schemeClr val="tx1">
                    <a:lumMod val="65000"/>
                    <a:lumOff val="35000"/>
                  </a:schemeClr>
                </a:solidFill>
                <a:latin typeface="Century Gothic" panose="020B0502020202020204" pitchFamily="34" charset="0"/>
                <a:cs typeface="Arial"/>
              </a:defRPr>
            </a:lvl1pPr>
          </a:lstStyle>
          <a:p>
            <a:pPr eaLnBrk="1" fontAlgn="auto" hangingPunct="1">
              <a:spcAft>
                <a:spcPts val="0"/>
              </a:spcAft>
              <a:defRPr/>
            </a:pPr>
            <a:r>
              <a:rPr lang="it-IT" sz="1800" b="1" dirty="0">
                <a:solidFill>
                  <a:schemeClr val="tx1">
                    <a:lumMod val="65000"/>
                    <a:lumOff val="35000"/>
                  </a:schemeClr>
                </a:solidFill>
                <a:latin typeface="Century Gothic" panose="020B0502020202020204" pitchFamily="34" charset="0"/>
                <a:ea typeface="+mj-ea"/>
                <a:cs typeface="Arial"/>
              </a:rPr>
              <a:t>Sottotitolo / luogo e data: 18pt Century </a:t>
            </a:r>
            <a:r>
              <a:rPr lang="it-IT" sz="1800" b="1" dirty="0" err="1">
                <a:solidFill>
                  <a:schemeClr val="tx1">
                    <a:lumMod val="65000"/>
                    <a:lumOff val="35000"/>
                  </a:schemeClr>
                </a:solidFill>
                <a:latin typeface="Century Gothic" panose="020B0502020202020204" pitchFamily="34" charset="0"/>
                <a:ea typeface="+mj-ea"/>
                <a:cs typeface="Arial"/>
              </a:rPr>
              <a:t>Gothic</a:t>
            </a:r>
            <a:r>
              <a:rPr lang="it-IT" sz="1800" b="1" dirty="0">
                <a:solidFill>
                  <a:schemeClr val="tx1">
                    <a:lumMod val="65000"/>
                    <a:lumOff val="35000"/>
                  </a:schemeClr>
                </a:solidFill>
                <a:latin typeface="Century Gothic" panose="020B0502020202020204" pitchFamily="34" charset="0"/>
                <a:ea typeface="+mj-ea"/>
                <a:cs typeface="Arial"/>
              </a:rPr>
              <a:t>, colore nero 70%</a:t>
            </a:r>
            <a:endParaRPr lang="it-IT" sz="1130" b="1" dirty="0">
              <a:solidFill>
                <a:schemeClr val="tx1">
                  <a:lumMod val="65000"/>
                  <a:lumOff val="35000"/>
                </a:schemeClr>
              </a:solidFill>
              <a:latin typeface="Arial"/>
              <a:ea typeface="+mj-ea"/>
              <a:cs typeface="Arial"/>
            </a:endParaRPr>
          </a:p>
        </p:txBody>
      </p:sp>
      <p:pic>
        <p:nvPicPr>
          <p:cNvPr id="40" name="Immagine 4" descr="INTESA_SANPAOLO white.png">
            <a:extLst>
              <a:ext uri="{FF2B5EF4-FFF2-40B4-BE49-F238E27FC236}">
                <a16:creationId xmlns:a16="http://schemas.microsoft.com/office/drawing/2014/main" id="{014BCC8B-6233-4A25-9CA7-299988B96D64}"/>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06730" y="2015473"/>
            <a:ext cx="3452400" cy="3857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 name="Figura a mano libera 5">
            <a:extLst>
              <a:ext uri="{FF2B5EF4-FFF2-40B4-BE49-F238E27FC236}">
                <a16:creationId xmlns:a16="http://schemas.microsoft.com/office/drawing/2014/main" id="{C2F6E1CF-A2FC-4E03-9EC3-C5D41F07A56A}"/>
              </a:ext>
            </a:extLst>
          </p:cNvPr>
          <p:cNvSpPr/>
          <p:nvPr userDrawn="1"/>
        </p:nvSpPr>
        <p:spPr>
          <a:xfrm rot="20686196">
            <a:off x="-3175" y="-608013"/>
            <a:ext cx="4611688" cy="1231901"/>
          </a:xfrm>
          <a:custGeom>
            <a:avLst/>
            <a:gdLst>
              <a:gd name="connsiteX0" fmla="*/ 0 w 9746788"/>
              <a:gd name="connsiteY0" fmla="*/ 0 h 2448000"/>
              <a:gd name="connsiteX1" fmla="*/ 9746788 w 9746788"/>
              <a:gd name="connsiteY1" fmla="*/ 0 h 2448000"/>
              <a:gd name="connsiteX2" fmla="*/ 9746788 w 9746788"/>
              <a:gd name="connsiteY2" fmla="*/ 2448000 h 2448000"/>
              <a:gd name="connsiteX3" fmla="*/ 0 w 9746788"/>
              <a:gd name="connsiteY3" fmla="*/ 2448000 h 2448000"/>
              <a:gd name="connsiteX4" fmla="*/ 0 w 9746788"/>
              <a:gd name="connsiteY4" fmla="*/ 0 h 2448000"/>
              <a:gd name="connsiteX0" fmla="*/ 0 w 9746788"/>
              <a:gd name="connsiteY0" fmla="*/ 0 h 2449464"/>
              <a:gd name="connsiteX1" fmla="*/ 9746788 w 9746788"/>
              <a:gd name="connsiteY1" fmla="*/ 0 h 2449464"/>
              <a:gd name="connsiteX2" fmla="*/ 8974352 w 9746788"/>
              <a:gd name="connsiteY2" fmla="*/ 2449464 h 2449464"/>
              <a:gd name="connsiteX3" fmla="*/ 0 w 9746788"/>
              <a:gd name="connsiteY3" fmla="*/ 2448000 h 2449464"/>
              <a:gd name="connsiteX4" fmla="*/ 0 w 9746788"/>
              <a:gd name="connsiteY4" fmla="*/ 0 h 2449464"/>
              <a:gd name="connsiteX0" fmla="*/ 0 w 9220400"/>
              <a:gd name="connsiteY0" fmla="*/ 0 h 2449464"/>
              <a:gd name="connsiteX1" fmla="*/ 9220400 w 9220400"/>
              <a:gd name="connsiteY1" fmla="*/ 1016281 h 2449464"/>
              <a:gd name="connsiteX2" fmla="*/ 8974352 w 9220400"/>
              <a:gd name="connsiteY2" fmla="*/ 2449464 h 2449464"/>
              <a:gd name="connsiteX3" fmla="*/ 0 w 9220400"/>
              <a:gd name="connsiteY3" fmla="*/ 2448000 h 2449464"/>
              <a:gd name="connsiteX4" fmla="*/ 0 w 9220400"/>
              <a:gd name="connsiteY4" fmla="*/ 0 h 2449464"/>
              <a:gd name="connsiteX0" fmla="*/ 0 w 9136593"/>
              <a:gd name="connsiteY0" fmla="*/ 0 h 2449464"/>
              <a:gd name="connsiteX1" fmla="*/ 9136593 w 9136593"/>
              <a:gd name="connsiteY1" fmla="*/ 1504439 h 2449464"/>
              <a:gd name="connsiteX2" fmla="*/ 8974352 w 9136593"/>
              <a:gd name="connsiteY2" fmla="*/ 2449464 h 2449464"/>
              <a:gd name="connsiteX3" fmla="*/ 0 w 9136593"/>
              <a:gd name="connsiteY3" fmla="*/ 2448000 h 2449464"/>
              <a:gd name="connsiteX4" fmla="*/ 0 w 9136593"/>
              <a:gd name="connsiteY4" fmla="*/ 0 h 2449464"/>
              <a:gd name="connsiteX0" fmla="*/ 24516 w 9136593"/>
              <a:gd name="connsiteY0" fmla="*/ 0 h 1910186"/>
              <a:gd name="connsiteX1" fmla="*/ 9136593 w 9136593"/>
              <a:gd name="connsiteY1" fmla="*/ 965161 h 1910186"/>
              <a:gd name="connsiteX2" fmla="*/ 8974352 w 9136593"/>
              <a:gd name="connsiteY2" fmla="*/ 1910186 h 1910186"/>
              <a:gd name="connsiteX3" fmla="*/ 0 w 9136593"/>
              <a:gd name="connsiteY3" fmla="*/ 1908722 h 1910186"/>
              <a:gd name="connsiteX4" fmla="*/ 24516 w 9136593"/>
              <a:gd name="connsiteY4" fmla="*/ 0 h 1910186"/>
              <a:gd name="connsiteX0" fmla="*/ 117546 w 9136593"/>
              <a:gd name="connsiteY0" fmla="*/ 0 h 1720257"/>
              <a:gd name="connsiteX1" fmla="*/ 9136593 w 9136593"/>
              <a:gd name="connsiteY1" fmla="*/ 775232 h 1720257"/>
              <a:gd name="connsiteX2" fmla="*/ 8974352 w 9136593"/>
              <a:gd name="connsiteY2" fmla="*/ 1720257 h 1720257"/>
              <a:gd name="connsiteX3" fmla="*/ 0 w 9136593"/>
              <a:gd name="connsiteY3" fmla="*/ 1718793 h 1720257"/>
              <a:gd name="connsiteX4" fmla="*/ 117546 w 9136593"/>
              <a:gd name="connsiteY4" fmla="*/ 0 h 1720257"/>
              <a:gd name="connsiteX0" fmla="*/ 24516 w 9136593"/>
              <a:gd name="connsiteY0" fmla="*/ 0 h 1910186"/>
              <a:gd name="connsiteX1" fmla="*/ 9136593 w 9136593"/>
              <a:gd name="connsiteY1" fmla="*/ 965161 h 1910186"/>
              <a:gd name="connsiteX2" fmla="*/ 8974352 w 9136593"/>
              <a:gd name="connsiteY2" fmla="*/ 1910186 h 1910186"/>
              <a:gd name="connsiteX3" fmla="*/ 0 w 9136593"/>
              <a:gd name="connsiteY3" fmla="*/ 1908722 h 1910186"/>
              <a:gd name="connsiteX4" fmla="*/ 24516 w 9136593"/>
              <a:gd name="connsiteY4" fmla="*/ 0 h 1910186"/>
              <a:gd name="connsiteX0" fmla="*/ 24516 w 8974352"/>
              <a:gd name="connsiteY0" fmla="*/ 0 h 1910186"/>
              <a:gd name="connsiteX1" fmla="*/ 8812931 w 8974352"/>
              <a:gd name="connsiteY1" fmla="*/ 1508786 h 1910186"/>
              <a:gd name="connsiteX2" fmla="*/ 8974352 w 8974352"/>
              <a:gd name="connsiteY2" fmla="*/ 1910186 h 1910186"/>
              <a:gd name="connsiteX3" fmla="*/ 0 w 8974352"/>
              <a:gd name="connsiteY3" fmla="*/ 1908722 h 1910186"/>
              <a:gd name="connsiteX4" fmla="*/ 24516 w 8974352"/>
              <a:gd name="connsiteY4" fmla="*/ 0 h 1910186"/>
              <a:gd name="connsiteX0" fmla="*/ 24516 w 9036669"/>
              <a:gd name="connsiteY0" fmla="*/ 0 h 1910186"/>
              <a:gd name="connsiteX1" fmla="*/ 9036669 w 9036669"/>
              <a:gd name="connsiteY1" fmla="*/ 1547197 h 1910186"/>
              <a:gd name="connsiteX2" fmla="*/ 8974352 w 9036669"/>
              <a:gd name="connsiteY2" fmla="*/ 1910186 h 1910186"/>
              <a:gd name="connsiteX3" fmla="*/ 0 w 9036669"/>
              <a:gd name="connsiteY3" fmla="*/ 1908722 h 1910186"/>
              <a:gd name="connsiteX4" fmla="*/ 24516 w 9036669"/>
              <a:gd name="connsiteY4" fmla="*/ 0 h 1910186"/>
              <a:gd name="connsiteX0" fmla="*/ 24516 w 9037769"/>
              <a:gd name="connsiteY0" fmla="*/ 0 h 1910186"/>
              <a:gd name="connsiteX1" fmla="*/ 9037769 w 9037769"/>
              <a:gd name="connsiteY1" fmla="*/ 1902949 h 1910186"/>
              <a:gd name="connsiteX2" fmla="*/ 8974352 w 9037769"/>
              <a:gd name="connsiteY2" fmla="*/ 1910186 h 1910186"/>
              <a:gd name="connsiteX3" fmla="*/ 0 w 9037769"/>
              <a:gd name="connsiteY3" fmla="*/ 1908722 h 1910186"/>
              <a:gd name="connsiteX4" fmla="*/ 24516 w 9037769"/>
              <a:gd name="connsiteY4" fmla="*/ 0 h 1910186"/>
              <a:gd name="connsiteX0" fmla="*/ 17758 w 9037769"/>
              <a:gd name="connsiteY0" fmla="*/ 0 h 1758889"/>
              <a:gd name="connsiteX1" fmla="*/ 9037769 w 9037769"/>
              <a:gd name="connsiteY1" fmla="*/ 1751652 h 1758889"/>
              <a:gd name="connsiteX2" fmla="*/ 8974352 w 9037769"/>
              <a:gd name="connsiteY2" fmla="*/ 1758889 h 1758889"/>
              <a:gd name="connsiteX3" fmla="*/ 0 w 9037769"/>
              <a:gd name="connsiteY3" fmla="*/ 1757425 h 1758889"/>
              <a:gd name="connsiteX4" fmla="*/ 17758 w 9037769"/>
              <a:gd name="connsiteY4" fmla="*/ 0 h 1758889"/>
              <a:gd name="connsiteX0" fmla="*/ 213007 w 9233018"/>
              <a:gd name="connsiteY0" fmla="*/ 0 h 1758889"/>
              <a:gd name="connsiteX1" fmla="*/ 9233018 w 9233018"/>
              <a:gd name="connsiteY1" fmla="*/ 1751652 h 1758889"/>
              <a:gd name="connsiteX2" fmla="*/ 9169601 w 9233018"/>
              <a:gd name="connsiteY2" fmla="*/ 1758889 h 1758889"/>
              <a:gd name="connsiteX3" fmla="*/ -1 w 9233018"/>
              <a:gd name="connsiteY3" fmla="*/ 1720658 h 1758889"/>
              <a:gd name="connsiteX4" fmla="*/ 213007 w 9233018"/>
              <a:gd name="connsiteY4" fmla="*/ 0 h 1758889"/>
              <a:gd name="connsiteX0" fmla="*/ 213007 w 9233018"/>
              <a:gd name="connsiteY0" fmla="*/ 0 h 1798514"/>
              <a:gd name="connsiteX1" fmla="*/ 9233018 w 9233018"/>
              <a:gd name="connsiteY1" fmla="*/ 1751652 h 1798514"/>
              <a:gd name="connsiteX2" fmla="*/ 9218312 w 9233018"/>
              <a:gd name="connsiteY2" fmla="*/ 1798514 h 1798514"/>
              <a:gd name="connsiteX3" fmla="*/ -1 w 9233018"/>
              <a:gd name="connsiteY3" fmla="*/ 1720658 h 1798514"/>
              <a:gd name="connsiteX4" fmla="*/ 213007 w 9233018"/>
              <a:gd name="connsiteY4" fmla="*/ 0 h 1798514"/>
              <a:gd name="connsiteX0" fmla="*/ 213007 w 9232004"/>
              <a:gd name="connsiteY0" fmla="*/ 0 h 1801249"/>
              <a:gd name="connsiteX1" fmla="*/ 9232005 w 9232004"/>
              <a:gd name="connsiteY1" fmla="*/ 1801249 h 1801249"/>
              <a:gd name="connsiteX2" fmla="*/ 9218312 w 9232004"/>
              <a:gd name="connsiteY2" fmla="*/ 1798514 h 1801249"/>
              <a:gd name="connsiteX3" fmla="*/ -1 w 9232004"/>
              <a:gd name="connsiteY3" fmla="*/ 1720658 h 1801249"/>
              <a:gd name="connsiteX4" fmla="*/ 213007 w 9232004"/>
              <a:gd name="connsiteY4" fmla="*/ 0 h 1801249"/>
              <a:gd name="connsiteX0" fmla="*/ 213009 w 9805231"/>
              <a:gd name="connsiteY0" fmla="*/ 0 h 1920782"/>
              <a:gd name="connsiteX1" fmla="*/ 9232007 w 9805231"/>
              <a:gd name="connsiteY1" fmla="*/ 1801249 h 1920782"/>
              <a:gd name="connsiteX2" fmla="*/ 9805231 w 9805231"/>
              <a:gd name="connsiteY2" fmla="*/ 1920782 h 1920782"/>
              <a:gd name="connsiteX3" fmla="*/ 1 w 9805231"/>
              <a:gd name="connsiteY3" fmla="*/ 1720658 h 1920782"/>
              <a:gd name="connsiteX4" fmla="*/ 213009 w 9805231"/>
              <a:gd name="connsiteY4" fmla="*/ 0 h 1920782"/>
              <a:gd name="connsiteX0" fmla="*/ 183037 w 9775259"/>
              <a:gd name="connsiteY0" fmla="*/ 0 h 1920782"/>
              <a:gd name="connsiteX1" fmla="*/ 9202035 w 9775259"/>
              <a:gd name="connsiteY1" fmla="*/ 1801249 h 1920782"/>
              <a:gd name="connsiteX2" fmla="*/ 9775259 w 9775259"/>
              <a:gd name="connsiteY2" fmla="*/ 1920782 h 1920782"/>
              <a:gd name="connsiteX3" fmla="*/ 0 w 9775259"/>
              <a:gd name="connsiteY3" fmla="*/ 1500030 h 1920782"/>
              <a:gd name="connsiteX4" fmla="*/ 183037 w 9775259"/>
              <a:gd name="connsiteY4" fmla="*/ 0 h 1920782"/>
              <a:gd name="connsiteX0" fmla="*/ 126790 w 9719012"/>
              <a:gd name="connsiteY0" fmla="*/ 0 h 1920782"/>
              <a:gd name="connsiteX1" fmla="*/ 9145788 w 9719012"/>
              <a:gd name="connsiteY1" fmla="*/ 1801249 h 1920782"/>
              <a:gd name="connsiteX2" fmla="*/ 9719012 w 9719012"/>
              <a:gd name="connsiteY2" fmla="*/ 1920782 h 1920782"/>
              <a:gd name="connsiteX3" fmla="*/ 0 w 9719012"/>
              <a:gd name="connsiteY3" fmla="*/ 1384324 h 1920782"/>
              <a:gd name="connsiteX4" fmla="*/ 126790 w 9719012"/>
              <a:gd name="connsiteY4" fmla="*/ 0 h 1920782"/>
              <a:gd name="connsiteX0" fmla="*/ 114801 w 9719012"/>
              <a:gd name="connsiteY0" fmla="*/ 0 h 1918151"/>
              <a:gd name="connsiteX1" fmla="*/ 9145788 w 9719012"/>
              <a:gd name="connsiteY1" fmla="*/ 1798618 h 1918151"/>
              <a:gd name="connsiteX2" fmla="*/ 9719012 w 9719012"/>
              <a:gd name="connsiteY2" fmla="*/ 1918151 h 1918151"/>
              <a:gd name="connsiteX3" fmla="*/ 0 w 9719012"/>
              <a:gd name="connsiteY3" fmla="*/ 1381693 h 1918151"/>
              <a:gd name="connsiteX4" fmla="*/ 114801 w 9719012"/>
              <a:gd name="connsiteY4" fmla="*/ 0 h 1918151"/>
              <a:gd name="connsiteX0" fmla="*/ 114800 w 9719012"/>
              <a:gd name="connsiteY0" fmla="*/ 0 h 1918151"/>
              <a:gd name="connsiteX1" fmla="*/ 9145788 w 9719012"/>
              <a:gd name="connsiteY1" fmla="*/ 1798618 h 1918151"/>
              <a:gd name="connsiteX2" fmla="*/ 9719012 w 9719012"/>
              <a:gd name="connsiteY2" fmla="*/ 1918151 h 1918151"/>
              <a:gd name="connsiteX3" fmla="*/ 0 w 9719012"/>
              <a:gd name="connsiteY3" fmla="*/ 1381693 h 1918151"/>
              <a:gd name="connsiteX4" fmla="*/ 114800 w 9719012"/>
              <a:gd name="connsiteY4" fmla="*/ 0 h 1918151"/>
              <a:gd name="connsiteX0" fmla="*/ 193030 w 9719012"/>
              <a:gd name="connsiteY0" fmla="*/ 0 h 1902527"/>
              <a:gd name="connsiteX1" fmla="*/ 9145788 w 9719012"/>
              <a:gd name="connsiteY1" fmla="*/ 1782994 h 1902527"/>
              <a:gd name="connsiteX2" fmla="*/ 9719012 w 9719012"/>
              <a:gd name="connsiteY2" fmla="*/ 1902527 h 1902527"/>
              <a:gd name="connsiteX3" fmla="*/ 0 w 9719012"/>
              <a:gd name="connsiteY3" fmla="*/ 1366069 h 1902527"/>
              <a:gd name="connsiteX4" fmla="*/ 193030 w 9719012"/>
              <a:gd name="connsiteY4" fmla="*/ 0 h 1902527"/>
              <a:gd name="connsiteX0" fmla="*/ 193030 w 10621430"/>
              <a:gd name="connsiteY0" fmla="*/ 0 h 2082758"/>
              <a:gd name="connsiteX1" fmla="*/ 9145788 w 10621430"/>
              <a:gd name="connsiteY1" fmla="*/ 1782994 h 2082758"/>
              <a:gd name="connsiteX2" fmla="*/ 10621430 w 10621430"/>
              <a:gd name="connsiteY2" fmla="*/ 2082759 h 2082758"/>
              <a:gd name="connsiteX3" fmla="*/ 0 w 10621430"/>
              <a:gd name="connsiteY3" fmla="*/ 1366069 h 2082758"/>
              <a:gd name="connsiteX4" fmla="*/ 193030 w 10621430"/>
              <a:gd name="connsiteY4" fmla="*/ 0 h 2082758"/>
              <a:gd name="connsiteX0" fmla="*/ 193030 w 10621432"/>
              <a:gd name="connsiteY0" fmla="*/ 0 h 2082759"/>
              <a:gd name="connsiteX1" fmla="*/ 10621431 w 10621432"/>
              <a:gd name="connsiteY1" fmla="*/ 2082758 h 2082759"/>
              <a:gd name="connsiteX2" fmla="*/ 10621430 w 10621432"/>
              <a:gd name="connsiteY2" fmla="*/ 2082759 h 2082759"/>
              <a:gd name="connsiteX3" fmla="*/ 0 w 10621432"/>
              <a:gd name="connsiteY3" fmla="*/ 1366069 h 2082759"/>
              <a:gd name="connsiteX4" fmla="*/ 193030 w 10621432"/>
              <a:gd name="connsiteY4" fmla="*/ 0 h 2082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621432" h="2082759">
                <a:moveTo>
                  <a:pt x="193030" y="0"/>
                </a:moveTo>
                <a:lnTo>
                  <a:pt x="10621431" y="2082758"/>
                </a:lnTo>
                <a:lnTo>
                  <a:pt x="10621430" y="2082759"/>
                </a:lnTo>
                <a:lnTo>
                  <a:pt x="0" y="1366069"/>
                </a:lnTo>
                <a:lnTo>
                  <a:pt x="193030" y="0"/>
                </a:lnTo>
                <a:close/>
              </a:path>
            </a:pathLst>
          </a:custGeom>
          <a:solidFill>
            <a:srgbClr val="003A79">
              <a:alpha val="74902"/>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it-IT" sz="1600"/>
          </a:p>
        </p:txBody>
      </p:sp>
    </p:spTree>
    <p:extLst>
      <p:ext uri="{BB962C8B-B14F-4D97-AF65-F5344CB8AC3E}">
        <p14:creationId xmlns:p14="http://schemas.microsoft.com/office/powerpoint/2010/main" val="4073699572"/>
      </p:ext>
    </p:extLst>
  </p:cSld>
  <p:clrMapOvr>
    <a:masterClrMapping/>
  </p:clrMapOvr>
  <p:extLst mod="1">
    <p:ext uri="{DCECCB84-F9BA-43D5-87BE-67443E8EF086}">
      <p15:sldGuideLst xmlns:p15="http://schemas.microsoft.com/office/powerpoint/2012/main">
        <p15:guide id="1" orient="horz" pos="1620">
          <p15:clr>
            <a:srgbClr val="FBAE40"/>
          </p15:clr>
        </p15:guide>
        <p15:guide id="2" pos="103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5_Titolo e contenuto-PPT-4ChartNoText">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399232" y="273845"/>
            <a:ext cx="7864880" cy="342900"/>
          </a:xfrm>
        </p:spPr>
        <p:txBody>
          <a:bodyPr>
            <a:noAutofit/>
          </a:bodyPr>
          <a:lstStyle>
            <a:lvl1pPr>
              <a:defRPr sz="2400" b="1">
                <a:solidFill>
                  <a:srgbClr val="003A79"/>
                </a:solidFill>
                <a:latin typeface="Century Gothic" panose="020B0502020202020204" pitchFamily="34" charset="0"/>
                <a:cs typeface="Arial" panose="020B0604020202020204" pitchFamily="34" charset="0"/>
              </a:defRPr>
            </a:lvl1pPr>
          </a:lstStyle>
          <a:p>
            <a:r>
              <a:rPr lang="it-IT" dirty="0"/>
              <a:t>Titolo – Century </a:t>
            </a:r>
            <a:r>
              <a:rPr lang="it-IT" dirty="0" err="1"/>
              <a:t>Gothic</a:t>
            </a:r>
            <a:r>
              <a:rPr lang="it-IT" dirty="0"/>
              <a:t> 24</a:t>
            </a:r>
          </a:p>
        </p:txBody>
      </p:sp>
      <p:sp>
        <p:nvSpPr>
          <p:cNvPr id="3" name="Segnaposto contenuto 2"/>
          <p:cNvSpPr>
            <a:spLocks noGrp="1"/>
          </p:cNvSpPr>
          <p:nvPr>
            <p:ph idx="1" hasCustomPrompt="1"/>
          </p:nvPr>
        </p:nvSpPr>
        <p:spPr>
          <a:xfrm>
            <a:off x="631161" y="917243"/>
            <a:ext cx="3975813" cy="1620000"/>
          </a:xfrm>
        </p:spPr>
        <p:txBody>
          <a:bodyPr>
            <a:normAutofit/>
          </a:bodyPr>
          <a:lstStyle>
            <a:lvl1pPr>
              <a:defRPr sz="1400">
                <a:latin typeface="Century Gothic" panose="020B0502020202020204" pitchFamily="34" charset="0"/>
                <a:cs typeface="Arial" panose="020B0604020202020204" pitchFamily="34" charset="0"/>
              </a:defRPr>
            </a:lvl1pPr>
          </a:lstStyle>
          <a:p>
            <a:pPr lvl="0"/>
            <a:r>
              <a:rPr lang="it-IT" dirty="0"/>
              <a:t>Inserisci tabella o grafico misura 4ChartNoText</a:t>
            </a:r>
          </a:p>
        </p:txBody>
      </p:sp>
      <p:sp>
        <p:nvSpPr>
          <p:cNvPr id="10" name="Segnaposto contenuto 2"/>
          <p:cNvSpPr>
            <a:spLocks noGrp="1"/>
          </p:cNvSpPr>
          <p:nvPr>
            <p:ph idx="13" hasCustomPrompt="1"/>
          </p:nvPr>
        </p:nvSpPr>
        <p:spPr>
          <a:xfrm>
            <a:off x="4813395" y="924387"/>
            <a:ext cx="3975813" cy="1620000"/>
          </a:xfrm>
        </p:spPr>
        <p:txBody>
          <a:bodyPr>
            <a:normAutofit/>
          </a:bodyPr>
          <a:lstStyle>
            <a:lvl1pPr>
              <a:defRPr sz="1400">
                <a:latin typeface="Century Gothic" panose="020B0502020202020204" pitchFamily="34" charset="0"/>
                <a:cs typeface="Arial" panose="020B0604020202020204" pitchFamily="34" charset="0"/>
              </a:defRPr>
            </a:lvl1pPr>
          </a:lstStyle>
          <a:p>
            <a:pPr lvl="0"/>
            <a:r>
              <a:rPr lang="it-IT" dirty="0"/>
              <a:t>Inserisci tabella o grafico misura 4ChartNoText</a:t>
            </a:r>
          </a:p>
        </p:txBody>
      </p:sp>
      <p:sp>
        <p:nvSpPr>
          <p:cNvPr id="14" name="Segnaposto contenuto 2"/>
          <p:cNvSpPr>
            <a:spLocks noGrp="1"/>
          </p:cNvSpPr>
          <p:nvPr>
            <p:ph idx="14" hasCustomPrompt="1"/>
          </p:nvPr>
        </p:nvSpPr>
        <p:spPr>
          <a:xfrm>
            <a:off x="631161" y="2927468"/>
            <a:ext cx="3975813" cy="1620000"/>
          </a:xfrm>
        </p:spPr>
        <p:txBody>
          <a:bodyPr>
            <a:normAutofit/>
          </a:bodyPr>
          <a:lstStyle>
            <a:lvl1pPr>
              <a:defRPr sz="1400">
                <a:latin typeface="Century Gothic" panose="020B0502020202020204" pitchFamily="34" charset="0"/>
                <a:cs typeface="Arial" panose="020B0604020202020204" pitchFamily="34" charset="0"/>
              </a:defRPr>
            </a:lvl1pPr>
          </a:lstStyle>
          <a:p>
            <a:pPr lvl="0"/>
            <a:r>
              <a:rPr lang="it-IT" dirty="0"/>
              <a:t>Inserisci tabella o grafico misura 4ChartNoText</a:t>
            </a:r>
          </a:p>
        </p:txBody>
      </p:sp>
      <p:sp>
        <p:nvSpPr>
          <p:cNvPr id="18" name="Segnaposto contenuto 2"/>
          <p:cNvSpPr>
            <a:spLocks noGrp="1"/>
          </p:cNvSpPr>
          <p:nvPr>
            <p:ph idx="15" hasCustomPrompt="1"/>
          </p:nvPr>
        </p:nvSpPr>
        <p:spPr>
          <a:xfrm>
            <a:off x="4813395" y="2936777"/>
            <a:ext cx="3975813" cy="1620000"/>
          </a:xfrm>
        </p:spPr>
        <p:txBody>
          <a:bodyPr>
            <a:normAutofit/>
          </a:bodyPr>
          <a:lstStyle>
            <a:lvl1pPr>
              <a:defRPr sz="1400">
                <a:latin typeface="Century Gothic" panose="020B0502020202020204" pitchFamily="34" charset="0"/>
                <a:cs typeface="Arial" panose="020B0604020202020204" pitchFamily="34" charset="0"/>
              </a:defRPr>
            </a:lvl1pPr>
          </a:lstStyle>
          <a:p>
            <a:pPr lvl="0"/>
            <a:r>
              <a:rPr lang="it-IT" dirty="0"/>
              <a:t>Inserisci tabella o grafico misura 4ChartNoText</a:t>
            </a:r>
          </a:p>
        </p:txBody>
      </p:sp>
      <p:sp>
        <p:nvSpPr>
          <p:cNvPr id="24" name="Segnaposto testo 6"/>
          <p:cNvSpPr>
            <a:spLocks noGrp="1"/>
          </p:cNvSpPr>
          <p:nvPr>
            <p:ph type="body" sz="quarter" idx="10" hasCustomPrompt="1"/>
          </p:nvPr>
        </p:nvSpPr>
        <p:spPr>
          <a:xfrm>
            <a:off x="1340007" y="709845"/>
            <a:ext cx="2357187" cy="183772"/>
          </a:xfrm>
        </p:spPr>
        <p:txBody>
          <a:bodyPr>
            <a:noAutofit/>
          </a:bodyPr>
          <a:lstStyle>
            <a:lvl1pPr marL="0" indent="0" algn="ctr">
              <a:buNone/>
              <a:defRPr sz="1300" b="1">
                <a:solidFill>
                  <a:srgbClr val="003A79"/>
                </a:solidFill>
                <a:latin typeface="Century Gothic" panose="020B0502020202020204" pitchFamily="34" charset="0"/>
                <a:cs typeface="Arial" panose="020B0604020202020204" pitchFamily="34" charset="0"/>
              </a:defRPr>
            </a:lvl1pPr>
          </a:lstStyle>
          <a:p>
            <a:pPr lvl="0"/>
            <a:r>
              <a:rPr lang="it-IT" dirty="0"/>
              <a:t>Titolo Century </a:t>
            </a:r>
            <a:r>
              <a:rPr lang="it-IT" dirty="0" err="1"/>
              <a:t>Gothic</a:t>
            </a:r>
            <a:r>
              <a:rPr lang="it-IT" dirty="0"/>
              <a:t> 13 </a:t>
            </a:r>
          </a:p>
        </p:txBody>
      </p:sp>
      <p:sp>
        <p:nvSpPr>
          <p:cNvPr id="25" name="Segnaposto testo 6"/>
          <p:cNvSpPr>
            <a:spLocks noGrp="1"/>
          </p:cNvSpPr>
          <p:nvPr>
            <p:ph type="body" sz="quarter" idx="16" hasCustomPrompt="1"/>
          </p:nvPr>
        </p:nvSpPr>
        <p:spPr>
          <a:xfrm>
            <a:off x="5534053" y="696801"/>
            <a:ext cx="2357187" cy="178162"/>
          </a:xfrm>
        </p:spPr>
        <p:txBody>
          <a:bodyPr>
            <a:noAutofit/>
          </a:bodyPr>
          <a:lstStyle>
            <a:lvl1pPr marL="0" indent="0" algn="ctr">
              <a:buNone/>
              <a:defRPr sz="1300" b="1">
                <a:solidFill>
                  <a:srgbClr val="003A79"/>
                </a:solidFill>
                <a:latin typeface="Century Gothic" panose="020B0502020202020204" pitchFamily="34" charset="0"/>
                <a:cs typeface="Arial" panose="020B0604020202020204" pitchFamily="34" charset="0"/>
              </a:defRPr>
            </a:lvl1pPr>
          </a:lstStyle>
          <a:p>
            <a:pPr lvl="0"/>
            <a:r>
              <a:rPr lang="it-IT" dirty="0"/>
              <a:t>Titolo Century </a:t>
            </a:r>
            <a:r>
              <a:rPr lang="it-IT" dirty="0" err="1"/>
              <a:t>Gothic</a:t>
            </a:r>
            <a:r>
              <a:rPr lang="it-IT" dirty="0"/>
              <a:t> 13 </a:t>
            </a:r>
          </a:p>
        </p:txBody>
      </p:sp>
      <p:sp>
        <p:nvSpPr>
          <p:cNvPr id="26" name="Segnaposto testo 6"/>
          <p:cNvSpPr>
            <a:spLocks noGrp="1"/>
          </p:cNvSpPr>
          <p:nvPr>
            <p:ph type="body" sz="quarter" idx="17" hasCustomPrompt="1"/>
          </p:nvPr>
        </p:nvSpPr>
        <p:spPr>
          <a:xfrm>
            <a:off x="1340007" y="2724477"/>
            <a:ext cx="2357187" cy="199891"/>
          </a:xfrm>
        </p:spPr>
        <p:txBody>
          <a:bodyPr>
            <a:noAutofit/>
          </a:bodyPr>
          <a:lstStyle>
            <a:lvl1pPr marL="0" indent="0" algn="ctr">
              <a:buNone/>
              <a:defRPr sz="1300" b="1">
                <a:solidFill>
                  <a:srgbClr val="003A79"/>
                </a:solidFill>
                <a:latin typeface="Century Gothic" panose="020B0502020202020204" pitchFamily="34" charset="0"/>
                <a:cs typeface="Arial" panose="020B0604020202020204" pitchFamily="34" charset="0"/>
              </a:defRPr>
            </a:lvl1pPr>
          </a:lstStyle>
          <a:p>
            <a:pPr lvl="0"/>
            <a:r>
              <a:rPr lang="it-IT" dirty="0"/>
              <a:t>Titolo Century </a:t>
            </a:r>
            <a:r>
              <a:rPr lang="it-IT" dirty="0" err="1"/>
              <a:t>Gothic</a:t>
            </a:r>
            <a:r>
              <a:rPr lang="it-IT" dirty="0"/>
              <a:t> 13 </a:t>
            </a:r>
          </a:p>
        </p:txBody>
      </p:sp>
      <p:sp>
        <p:nvSpPr>
          <p:cNvPr id="27" name="Segnaposto testo 6"/>
          <p:cNvSpPr>
            <a:spLocks noGrp="1"/>
          </p:cNvSpPr>
          <p:nvPr>
            <p:ph type="body" sz="quarter" idx="18" hasCustomPrompt="1"/>
          </p:nvPr>
        </p:nvSpPr>
        <p:spPr>
          <a:xfrm>
            <a:off x="5534053" y="2752370"/>
            <a:ext cx="2357187" cy="184407"/>
          </a:xfrm>
        </p:spPr>
        <p:txBody>
          <a:bodyPr>
            <a:noAutofit/>
          </a:bodyPr>
          <a:lstStyle>
            <a:lvl1pPr marL="0" indent="0" algn="ctr">
              <a:buNone/>
              <a:defRPr sz="1300" b="1">
                <a:solidFill>
                  <a:srgbClr val="003A79"/>
                </a:solidFill>
                <a:latin typeface="Century Gothic" panose="020B0502020202020204" pitchFamily="34" charset="0"/>
                <a:cs typeface="Arial" panose="020B0604020202020204" pitchFamily="34" charset="0"/>
              </a:defRPr>
            </a:lvl1pPr>
          </a:lstStyle>
          <a:p>
            <a:pPr lvl="0"/>
            <a:r>
              <a:rPr lang="it-IT" dirty="0"/>
              <a:t>Titolo Century </a:t>
            </a:r>
            <a:r>
              <a:rPr lang="it-IT" dirty="0" err="1"/>
              <a:t>Gothic</a:t>
            </a:r>
            <a:r>
              <a:rPr lang="it-IT" dirty="0"/>
              <a:t> 13 </a:t>
            </a:r>
          </a:p>
        </p:txBody>
      </p:sp>
      <p:sp>
        <p:nvSpPr>
          <p:cNvPr id="28" name="Segnaposto contenuto 13"/>
          <p:cNvSpPr>
            <a:spLocks noGrp="1"/>
          </p:cNvSpPr>
          <p:nvPr>
            <p:ph sz="quarter" idx="11" hasCustomPrompt="1"/>
          </p:nvPr>
        </p:nvSpPr>
        <p:spPr>
          <a:xfrm>
            <a:off x="631162" y="2572277"/>
            <a:ext cx="3872727" cy="144000"/>
          </a:xfrm>
        </p:spPr>
        <p:txBody>
          <a:bodyPr>
            <a:noAutofit/>
          </a:bodyPr>
          <a:lstStyle>
            <a:lvl1pPr marL="0" indent="0">
              <a:buNone/>
              <a:defRPr sz="1000" i="1">
                <a:latin typeface="Century Gothic" panose="020B0502020202020204" pitchFamily="34" charset="0"/>
                <a:cs typeface="Arial" panose="020B0604020202020204" pitchFamily="34" charset="0"/>
              </a:defRPr>
            </a:lvl1pPr>
          </a:lstStyle>
          <a:p>
            <a:pPr lvl="0"/>
            <a:r>
              <a:rPr lang="it-IT" dirty="0"/>
              <a:t>Fonte/ note Century </a:t>
            </a:r>
            <a:r>
              <a:rPr lang="it-IT" dirty="0" err="1"/>
              <a:t>Gothic</a:t>
            </a:r>
            <a:r>
              <a:rPr lang="it-IT" dirty="0"/>
              <a:t> 10</a:t>
            </a:r>
          </a:p>
        </p:txBody>
      </p:sp>
      <p:sp>
        <p:nvSpPr>
          <p:cNvPr id="29" name="Segnaposto contenuto 13"/>
          <p:cNvSpPr>
            <a:spLocks noGrp="1"/>
          </p:cNvSpPr>
          <p:nvPr>
            <p:ph sz="quarter" idx="19" hasCustomPrompt="1"/>
          </p:nvPr>
        </p:nvSpPr>
        <p:spPr>
          <a:xfrm>
            <a:off x="4813395" y="2562555"/>
            <a:ext cx="3872727" cy="180990"/>
          </a:xfrm>
        </p:spPr>
        <p:txBody>
          <a:bodyPr>
            <a:noAutofit/>
          </a:bodyPr>
          <a:lstStyle>
            <a:lvl1pPr marL="0" indent="0">
              <a:buNone/>
              <a:defRPr lang="it-IT" sz="1000" i="1" kern="1200" dirty="0">
                <a:solidFill>
                  <a:schemeClr val="tx1"/>
                </a:solidFill>
                <a:latin typeface="Century Gothic" panose="020B0502020202020204" pitchFamily="34" charset="0"/>
                <a:ea typeface="+mn-ea"/>
                <a:cs typeface="Arial" panose="020B0604020202020204" pitchFamily="34" charset="0"/>
              </a:defRPr>
            </a:lvl1pPr>
          </a:lstStyle>
          <a:p>
            <a:pPr lvl="0"/>
            <a:r>
              <a:rPr lang="it-IT" dirty="0"/>
              <a:t>Fonte/ note Century </a:t>
            </a:r>
            <a:r>
              <a:rPr lang="it-IT" dirty="0" err="1"/>
              <a:t>Gothic</a:t>
            </a:r>
            <a:r>
              <a:rPr lang="it-IT" dirty="0"/>
              <a:t> 10</a:t>
            </a:r>
          </a:p>
        </p:txBody>
      </p:sp>
      <p:sp>
        <p:nvSpPr>
          <p:cNvPr id="30" name="Segnaposto contenuto 13"/>
          <p:cNvSpPr>
            <a:spLocks noGrp="1"/>
          </p:cNvSpPr>
          <p:nvPr>
            <p:ph sz="quarter" idx="20" hasCustomPrompt="1"/>
          </p:nvPr>
        </p:nvSpPr>
        <p:spPr>
          <a:xfrm>
            <a:off x="631162" y="4553427"/>
            <a:ext cx="3872727" cy="173560"/>
          </a:xfrm>
        </p:spPr>
        <p:txBody>
          <a:bodyPr>
            <a:noAutofit/>
          </a:bodyPr>
          <a:lstStyle>
            <a:lvl1pPr marL="0" indent="0">
              <a:buNone/>
              <a:defRPr sz="1000" i="1">
                <a:latin typeface="Century Gothic" panose="020B0502020202020204" pitchFamily="34" charset="0"/>
                <a:cs typeface="Arial" panose="020B0604020202020204" pitchFamily="34" charset="0"/>
              </a:defRPr>
            </a:lvl1pPr>
          </a:lstStyle>
          <a:p>
            <a:pPr lvl="0"/>
            <a:r>
              <a:rPr lang="it-IT" dirty="0"/>
              <a:t>Fonte/ note Century </a:t>
            </a:r>
            <a:r>
              <a:rPr lang="it-IT" dirty="0" err="1"/>
              <a:t>Gothic</a:t>
            </a:r>
            <a:r>
              <a:rPr lang="it-IT" dirty="0"/>
              <a:t> 10</a:t>
            </a:r>
          </a:p>
        </p:txBody>
      </p:sp>
      <p:sp>
        <p:nvSpPr>
          <p:cNvPr id="31" name="Segnaposto contenuto 13"/>
          <p:cNvSpPr>
            <a:spLocks noGrp="1"/>
          </p:cNvSpPr>
          <p:nvPr>
            <p:ph sz="quarter" idx="21" hasCustomPrompt="1"/>
          </p:nvPr>
        </p:nvSpPr>
        <p:spPr>
          <a:xfrm>
            <a:off x="4813395" y="4568137"/>
            <a:ext cx="3872727" cy="173560"/>
          </a:xfrm>
        </p:spPr>
        <p:txBody>
          <a:bodyPr>
            <a:noAutofit/>
          </a:bodyPr>
          <a:lstStyle>
            <a:lvl1pPr marL="0" indent="0">
              <a:buNone/>
              <a:defRPr sz="1000" i="1">
                <a:latin typeface="Century Gothic" panose="020B0502020202020204" pitchFamily="34" charset="0"/>
                <a:cs typeface="Arial" panose="020B0604020202020204" pitchFamily="34" charset="0"/>
              </a:defRPr>
            </a:lvl1pPr>
          </a:lstStyle>
          <a:p>
            <a:pPr lvl="0"/>
            <a:r>
              <a:rPr lang="it-IT" dirty="0"/>
              <a:t>Fonte/ note Century </a:t>
            </a:r>
            <a:r>
              <a:rPr lang="it-IT" dirty="0" err="1"/>
              <a:t>Gothic</a:t>
            </a:r>
            <a:r>
              <a:rPr lang="it-IT" dirty="0"/>
              <a:t> 10</a:t>
            </a:r>
          </a:p>
        </p:txBody>
      </p:sp>
      <p:sp>
        <p:nvSpPr>
          <p:cNvPr id="32" name="Segnaposto numero diapositiva 5"/>
          <p:cNvSpPr>
            <a:spLocks noGrp="1"/>
          </p:cNvSpPr>
          <p:nvPr>
            <p:ph type="sldNum" sz="quarter" idx="22"/>
          </p:nvPr>
        </p:nvSpPr>
        <p:spPr>
          <a:xfrm>
            <a:off x="8593982" y="134543"/>
            <a:ext cx="415993" cy="273844"/>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000" b="1">
                <a:solidFill>
                  <a:srgbClr val="003A79"/>
                </a:solidFill>
                <a:latin typeface="Century Gothic" panose="020B0502020202020204" pitchFamily="34" charset="0"/>
                <a:cs typeface="Arial" panose="020B0604020202020204" pitchFamily="34" charset="0"/>
              </a:defRPr>
            </a:lvl1pPr>
          </a:lstStyle>
          <a:p>
            <a:pPr>
              <a:defRPr/>
            </a:pPr>
            <a:fld id="{F84A8C9C-B6B8-40AF-90F5-1B3A93199BF6}" type="slidenum">
              <a:rPr lang="it-IT" altLang="it-IT" smtClean="0"/>
              <a:pPr>
                <a:defRPr/>
              </a:pPr>
              <a:t>‹N›</a:t>
            </a:fld>
            <a:endParaRPr lang="it-IT" altLang="it-IT"/>
          </a:p>
        </p:txBody>
      </p:sp>
    </p:spTree>
    <p:extLst>
      <p:ext uri="{BB962C8B-B14F-4D97-AF65-F5344CB8AC3E}">
        <p14:creationId xmlns:p14="http://schemas.microsoft.com/office/powerpoint/2010/main" val="3594223677"/>
      </p:ext>
    </p:extLst>
  </p:cSld>
  <p:clrMapOvr>
    <a:masterClrMapping/>
  </p:clrMapOvr>
  <p:extLst mod="1">
    <p:ext uri="{DCECCB84-F9BA-43D5-87BE-67443E8EF086}">
      <p15:sldGuideLst xmlns:p15="http://schemas.microsoft.com/office/powerpoint/2012/main">
        <p15:guide id="1" orient="horz" pos="1620">
          <p15:clr>
            <a:srgbClr val="FBAE40"/>
          </p15:clr>
        </p15:guide>
        <p15:guide id="2" pos="25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6_Titolo e contenuto">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408895" y="273845"/>
            <a:ext cx="7864880" cy="342900"/>
          </a:xfrm>
        </p:spPr>
        <p:txBody>
          <a:bodyPr>
            <a:noAutofit/>
          </a:bodyPr>
          <a:lstStyle>
            <a:lvl1pPr>
              <a:defRPr sz="2400" b="1">
                <a:solidFill>
                  <a:srgbClr val="003A79"/>
                </a:solidFill>
                <a:latin typeface="Century Gothic" panose="020B0502020202020204" pitchFamily="34" charset="0"/>
                <a:cs typeface="Arial" panose="020B0604020202020204" pitchFamily="34" charset="0"/>
              </a:defRPr>
            </a:lvl1pPr>
          </a:lstStyle>
          <a:p>
            <a:r>
              <a:rPr lang="it-IT" dirty="0"/>
              <a:t>Titolo – Century </a:t>
            </a:r>
            <a:r>
              <a:rPr lang="it-IT" dirty="0" err="1"/>
              <a:t>Gothic</a:t>
            </a:r>
            <a:r>
              <a:rPr lang="it-IT" dirty="0"/>
              <a:t> 24</a:t>
            </a:r>
          </a:p>
        </p:txBody>
      </p:sp>
      <p:sp>
        <p:nvSpPr>
          <p:cNvPr id="3" name="Segnaposto contenuto 2"/>
          <p:cNvSpPr>
            <a:spLocks noGrp="1"/>
          </p:cNvSpPr>
          <p:nvPr>
            <p:ph idx="1" hasCustomPrompt="1"/>
          </p:nvPr>
        </p:nvSpPr>
        <p:spPr>
          <a:xfrm>
            <a:off x="631161" y="960556"/>
            <a:ext cx="3975813" cy="1620000"/>
          </a:xfrm>
        </p:spPr>
        <p:txBody>
          <a:bodyPr>
            <a:normAutofit/>
          </a:bodyPr>
          <a:lstStyle>
            <a:lvl1pPr>
              <a:defRPr sz="1400">
                <a:latin typeface="Century Gothic" panose="020B0502020202020204" pitchFamily="34" charset="0"/>
                <a:cs typeface="Arial" panose="020B0604020202020204" pitchFamily="34" charset="0"/>
              </a:defRPr>
            </a:lvl1pPr>
          </a:lstStyle>
          <a:p>
            <a:pPr lvl="0"/>
            <a:r>
              <a:rPr lang="it-IT" dirty="0"/>
              <a:t>Inserisci tabella o grafico misura 4ChartNoText</a:t>
            </a:r>
          </a:p>
        </p:txBody>
      </p:sp>
      <p:sp>
        <p:nvSpPr>
          <p:cNvPr id="18" name="Segnaposto contenuto 2"/>
          <p:cNvSpPr>
            <a:spLocks noGrp="1"/>
          </p:cNvSpPr>
          <p:nvPr>
            <p:ph idx="15" hasCustomPrompt="1"/>
          </p:nvPr>
        </p:nvSpPr>
        <p:spPr>
          <a:xfrm>
            <a:off x="4813395" y="2936777"/>
            <a:ext cx="3975813" cy="1620000"/>
          </a:xfrm>
        </p:spPr>
        <p:txBody>
          <a:bodyPr>
            <a:normAutofit/>
          </a:bodyPr>
          <a:lstStyle>
            <a:lvl1pPr>
              <a:defRPr sz="1400">
                <a:latin typeface="Century Gothic" panose="020B0502020202020204" pitchFamily="34" charset="0"/>
                <a:cs typeface="Arial" panose="020B0604020202020204" pitchFamily="34" charset="0"/>
              </a:defRPr>
            </a:lvl1pPr>
          </a:lstStyle>
          <a:p>
            <a:pPr lvl="0"/>
            <a:r>
              <a:rPr lang="it-IT" dirty="0"/>
              <a:t>Inserisci tabella o grafico misura 4ChartNoText</a:t>
            </a:r>
          </a:p>
        </p:txBody>
      </p:sp>
      <p:sp>
        <p:nvSpPr>
          <p:cNvPr id="14" name="Segnaposto testo 6"/>
          <p:cNvSpPr>
            <a:spLocks noGrp="1"/>
          </p:cNvSpPr>
          <p:nvPr>
            <p:ph type="body" sz="quarter" idx="10" hasCustomPrompt="1"/>
          </p:nvPr>
        </p:nvSpPr>
        <p:spPr>
          <a:xfrm>
            <a:off x="1340007" y="709844"/>
            <a:ext cx="2357187" cy="215677"/>
          </a:xfrm>
        </p:spPr>
        <p:txBody>
          <a:bodyPr>
            <a:noAutofit/>
          </a:bodyPr>
          <a:lstStyle>
            <a:lvl1pPr marL="0" indent="0" algn="ctr">
              <a:buNone/>
              <a:defRPr sz="1300" b="1">
                <a:solidFill>
                  <a:srgbClr val="003A79"/>
                </a:solidFill>
                <a:latin typeface="Century Gothic" panose="020B0502020202020204" pitchFamily="34" charset="0"/>
                <a:cs typeface="Arial" panose="020B0604020202020204" pitchFamily="34" charset="0"/>
              </a:defRPr>
            </a:lvl1pPr>
          </a:lstStyle>
          <a:p>
            <a:pPr lvl="0"/>
            <a:r>
              <a:rPr lang="it-IT" dirty="0"/>
              <a:t>Titolo Century </a:t>
            </a:r>
            <a:r>
              <a:rPr lang="it-IT" dirty="0" err="1"/>
              <a:t>Gothic</a:t>
            </a:r>
            <a:r>
              <a:rPr lang="it-IT" dirty="0"/>
              <a:t> 13 </a:t>
            </a:r>
          </a:p>
        </p:txBody>
      </p:sp>
      <p:sp>
        <p:nvSpPr>
          <p:cNvPr id="15" name="Segnaposto testo 6"/>
          <p:cNvSpPr>
            <a:spLocks noGrp="1"/>
          </p:cNvSpPr>
          <p:nvPr>
            <p:ph type="body" sz="quarter" idx="16" hasCustomPrompt="1"/>
          </p:nvPr>
        </p:nvSpPr>
        <p:spPr>
          <a:xfrm>
            <a:off x="5647944" y="2686064"/>
            <a:ext cx="2357187" cy="220937"/>
          </a:xfrm>
        </p:spPr>
        <p:txBody>
          <a:bodyPr>
            <a:noAutofit/>
          </a:bodyPr>
          <a:lstStyle>
            <a:lvl1pPr marL="0" indent="0" algn="ctr">
              <a:buNone/>
              <a:defRPr sz="1300" b="1">
                <a:solidFill>
                  <a:srgbClr val="003A79"/>
                </a:solidFill>
                <a:latin typeface="Century Gothic" panose="020B0502020202020204" pitchFamily="34" charset="0"/>
                <a:cs typeface="Arial" panose="020B0604020202020204" pitchFamily="34" charset="0"/>
              </a:defRPr>
            </a:lvl1pPr>
          </a:lstStyle>
          <a:p>
            <a:pPr lvl="0"/>
            <a:r>
              <a:rPr lang="it-IT" dirty="0"/>
              <a:t>Titolo Century </a:t>
            </a:r>
            <a:r>
              <a:rPr lang="it-IT" dirty="0" err="1"/>
              <a:t>Gothic</a:t>
            </a:r>
            <a:r>
              <a:rPr lang="it-IT" dirty="0"/>
              <a:t> 13 </a:t>
            </a:r>
          </a:p>
        </p:txBody>
      </p:sp>
      <p:sp>
        <p:nvSpPr>
          <p:cNvPr id="16" name="Segnaposto contenuto 13"/>
          <p:cNvSpPr>
            <a:spLocks noGrp="1"/>
          </p:cNvSpPr>
          <p:nvPr>
            <p:ph sz="quarter" idx="11" hasCustomPrompt="1"/>
          </p:nvPr>
        </p:nvSpPr>
        <p:spPr>
          <a:xfrm>
            <a:off x="631162" y="2615590"/>
            <a:ext cx="3872727" cy="144000"/>
          </a:xfrm>
        </p:spPr>
        <p:txBody>
          <a:bodyPr>
            <a:noAutofit/>
          </a:bodyPr>
          <a:lstStyle>
            <a:lvl1pPr marL="0" indent="0">
              <a:buNone/>
              <a:defRPr sz="1000" i="1">
                <a:latin typeface="Century Gothic" panose="020B0502020202020204" pitchFamily="34" charset="0"/>
                <a:cs typeface="Arial" panose="020B0604020202020204" pitchFamily="34" charset="0"/>
              </a:defRPr>
            </a:lvl1pPr>
          </a:lstStyle>
          <a:p>
            <a:pPr lvl="0"/>
            <a:r>
              <a:rPr lang="it-IT" dirty="0"/>
              <a:t>Fonte/ note Century </a:t>
            </a:r>
            <a:r>
              <a:rPr lang="it-IT" dirty="0" err="1"/>
              <a:t>Gothic</a:t>
            </a:r>
            <a:r>
              <a:rPr lang="it-IT" dirty="0"/>
              <a:t> 10</a:t>
            </a:r>
          </a:p>
        </p:txBody>
      </p:sp>
      <p:sp>
        <p:nvSpPr>
          <p:cNvPr id="17" name="Segnaposto contenuto 13"/>
          <p:cNvSpPr>
            <a:spLocks noGrp="1"/>
          </p:cNvSpPr>
          <p:nvPr>
            <p:ph sz="quarter" idx="17" hasCustomPrompt="1"/>
          </p:nvPr>
        </p:nvSpPr>
        <p:spPr>
          <a:xfrm>
            <a:off x="4813395" y="4586552"/>
            <a:ext cx="3872727" cy="144000"/>
          </a:xfrm>
        </p:spPr>
        <p:txBody>
          <a:bodyPr>
            <a:noAutofit/>
          </a:bodyPr>
          <a:lstStyle>
            <a:lvl1pPr marL="0" indent="0">
              <a:buNone/>
              <a:defRPr sz="1000" i="1">
                <a:latin typeface="Century Gothic" panose="020B0502020202020204" pitchFamily="34" charset="0"/>
                <a:cs typeface="Arial" panose="020B0604020202020204" pitchFamily="34" charset="0"/>
              </a:defRPr>
            </a:lvl1pPr>
          </a:lstStyle>
          <a:p>
            <a:pPr lvl="0"/>
            <a:r>
              <a:rPr lang="it-IT" dirty="0"/>
              <a:t>Fonte/ note Century </a:t>
            </a:r>
            <a:r>
              <a:rPr lang="it-IT" dirty="0" err="1"/>
              <a:t>Gothic</a:t>
            </a:r>
            <a:r>
              <a:rPr lang="it-IT" dirty="0"/>
              <a:t> 10</a:t>
            </a:r>
          </a:p>
        </p:txBody>
      </p:sp>
      <p:sp>
        <p:nvSpPr>
          <p:cNvPr id="26" name="Segnaposto testo 4"/>
          <p:cNvSpPr>
            <a:spLocks noGrp="1"/>
          </p:cNvSpPr>
          <p:nvPr>
            <p:ph type="body" sz="quarter" idx="12" hasCustomPrompt="1"/>
          </p:nvPr>
        </p:nvSpPr>
        <p:spPr>
          <a:xfrm>
            <a:off x="4831852" y="973739"/>
            <a:ext cx="3952453" cy="1598540"/>
          </a:xfrm>
        </p:spPr>
        <p:txBody>
          <a:bodyPr>
            <a:noAutofit/>
          </a:bodyPr>
          <a:lstStyle>
            <a:lvl1pPr marL="96827" indent="-96827">
              <a:buClr>
                <a:srgbClr val="003A79"/>
              </a:buClr>
              <a:buSzPct val="130000"/>
              <a:buFont typeface="Wingdings" panose="05000000000000000000" pitchFamily="2" charset="2"/>
              <a:buChar char="§"/>
              <a:defRPr sz="1600" baseline="0">
                <a:latin typeface="Century Gothic" panose="020B0502020202020204" pitchFamily="34" charset="0"/>
                <a:cs typeface="Arial" panose="020B0604020202020204" pitchFamily="34" charset="0"/>
              </a:defRPr>
            </a:lvl1pPr>
          </a:lstStyle>
          <a:p>
            <a:pPr lvl="0"/>
            <a:r>
              <a:rPr lang="it-IT" dirty="0"/>
              <a:t>Century </a:t>
            </a:r>
            <a:r>
              <a:rPr lang="it-IT" dirty="0" err="1"/>
              <a:t>Gothic</a:t>
            </a:r>
            <a:r>
              <a:rPr lang="it-IT" dirty="0"/>
              <a:t> 16</a:t>
            </a:r>
          </a:p>
        </p:txBody>
      </p:sp>
      <p:sp>
        <p:nvSpPr>
          <p:cNvPr id="27" name="Segnaposto testo 4"/>
          <p:cNvSpPr>
            <a:spLocks noGrp="1"/>
          </p:cNvSpPr>
          <p:nvPr>
            <p:ph type="body" sz="quarter" idx="18" hasCustomPrompt="1"/>
          </p:nvPr>
        </p:nvSpPr>
        <p:spPr>
          <a:xfrm>
            <a:off x="627472" y="2936779"/>
            <a:ext cx="3979502" cy="1598540"/>
          </a:xfrm>
        </p:spPr>
        <p:txBody>
          <a:bodyPr>
            <a:noAutofit/>
          </a:bodyPr>
          <a:lstStyle>
            <a:lvl1pPr marL="96827" indent="-96827">
              <a:buClr>
                <a:srgbClr val="003A79"/>
              </a:buClr>
              <a:buSzPct val="130000"/>
              <a:buFont typeface="Wingdings" panose="05000000000000000000" pitchFamily="2" charset="2"/>
              <a:buChar char="§"/>
              <a:defRPr sz="1600" baseline="0">
                <a:latin typeface="Century Gothic" panose="020B0502020202020204" pitchFamily="34" charset="0"/>
                <a:cs typeface="Arial" panose="020B0604020202020204" pitchFamily="34" charset="0"/>
              </a:defRPr>
            </a:lvl1pPr>
          </a:lstStyle>
          <a:p>
            <a:pPr lvl="0"/>
            <a:r>
              <a:rPr lang="it-IT" dirty="0"/>
              <a:t>Century </a:t>
            </a:r>
            <a:r>
              <a:rPr lang="it-IT" dirty="0" err="1"/>
              <a:t>Gothic</a:t>
            </a:r>
            <a:r>
              <a:rPr lang="it-IT" dirty="0"/>
              <a:t> 16 MIN</a:t>
            </a:r>
          </a:p>
        </p:txBody>
      </p:sp>
      <p:sp>
        <p:nvSpPr>
          <p:cNvPr id="21" name="Segnaposto numero diapositiva 5"/>
          <p:cNvSpPr>
            <a:spLocks noGrp="1"/>
          </p:cNvSpPr>
          <p:nvPr>
            <p:ph type="sldNum" sz="quarter" idx="13"/>
          </p:nvPr>
        </p:nvSpPr>
        <p:spPr>
          <a:xfrm>
            <a:off x="8593982" y="134543"/>
            <a:ext cx="415993" cy="273844"/>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000" b="1">
                <a:solidFill>
                  <a:srgbClr val="003A79"/>
                </a:solidFill>
                <a:latin typeface="Century Gothic" panose="020B0502020202020204" pitchFamily="34" charset="0"/>
                <a:cs typeface="Arial" panose="020B0604020202020204" pitchFamily="34" charset="0"/>
              </a:defRPr>
            </a:lvl1pPr>
          </a:lstStyle>
          <a:p>
            <a:pPr>
              <a:defRPr/>
            </a:pPr>
            <a:fld id="{F84A8C9C-B6B8-40AF-90F5-1B3A93199BF6}" type="slidenum">
              <a:rPr lang="it-IT" altLang="it-IT" smtClean="0"/>
              <a:pPr>
                <a:defRPr/>
              </a:pPr>
              <a:t>‹N›</a:t>
            </a:fld>
            <a:endParaRPr lang="it-IT" altLang="it-IT"/>
          </a:p>
        </p:txBody>
      </p:sp>
    </p:spTree>
    <p:extLst>
      <p:ext uri="{BB962C8B-B14F-4D97-AF65-F5344CB8AC3E}">
        <p14:creationId xmlns:p14="http://schemas.microsoft.com/office/powerpoint/2010/main" val="3754825230"/>
      </p:ext>
    </p:extLst>
  </p:cSld>
  <p:clrMapOvr>
    <a:masterClrMapping/>
  </p:clrMapOvr>
  <p:extLst mod="1">
    <p:ext uri="{DCECCB84-F9BA-43D5-87BE-67443E8EF086}">
      <p15:sldGuideLst xmlns:p15="http://schemas.microsoft.com/office/powerpoint/2012/main">
        <p15:guide id="1" orient="horz" pos="1620">
          <p15:clr>
            <a:srgbClr val="FBAE40"/>
          </p15:clr>
        </p15:guide>
        <p15:guide id="2" pos="25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7_Titolo e contenuto">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408892" y="273845"/>
            <a:ext cx="7864880" cy="342900"/>
          </a:xfrm>
        </p:spPr>
        <p:txBody>
          <a:bodyPr>
            <a:noAutofit/>
          </a:bodyPr>
          <a:lstStyle>
            <a:lvl1pPr>
              <a:defRPr sz="2400" b="1">
                <a:solidFill>
                  <a:srgbClr val="003A79"/>
                </a:solidFill>
                <a:latin typeface="Century Gothic" panose="020B0502020202020204" pitchFamily="34" charset="0"/>
                <a:cs typeface="Arial" panose="020B0604020202020204" pitchFamily="34" charset="0"/>
              </a:defRPr>
            </a:lvl1pPr>
          </a:lstStyle>
          <a:p>
            <a:r>
              <a:rPr lang="it-IT" dirty="0"/>
              <a:t>Titolo – Century </a:t>
            </a:r>
            <a:r>
              <a:rPr lang="it-IT" dirty="0" err="1"/>
              <a:t>Gothic</a:t>
            </a:r>
            <a:r>
              <a:rPr lang="it-IT" dirty="0"/>
              <a:t> 24</a:t>
            </a:r>
          </a:p>
        </p:txBody>
      </p:sp>
      <p:sp>
        <p:nvSpPr>
          <p:cNvPr id="3" name="Segnaposto contenuto 2"/>
          <p:cNvSpPr>
            <a:spLocks noGrp="1"/>
          </p:cNvSpPr>
          <p:nvPr>
            <p:ph idx="1" hasCustomPrompt="1"/>
          </p:nvPr>
        </p:nvSpPr>
        <p:spPr>
          <a:xfrm>
            <a:off x="572575" y="2810180"/>
            <a:ext cx="3975813" cy="1620000"/>
          </a:xfrm>
        </p:spPr>
        <p:txBody>
          <a:bodyPr>
            <a:normAutofit/>
          </a:bodyPr>
          <a:lstStyle>
            <a:lvl1pPr>
              <a:defRPr sz="1400">
                <a:latin typeface="Century Gothic" panose="020B0502020202020204" pitchFamily="34" charset="0"/>
                <a:cs typeface="Arial" panose="020B0604020202020204" pitchFamily="34" charset="0"/>
              </a:defRPr>
            </a:lvl1pPr>
          </a:lstStyle>
          <a:p>
            <a:pPr lvl="0"/>
            <a:r>
              <a:rPr lang="it-IT" dirty="0"/>
              <a:t>Inserisci tabella</a:t>
            </a:r>
          </a:p>
        </p:txBody>
      </p:sp>
      <p:sp>
        <p:nvSpPr>
          <p:cNvPr id="9" name="Segnaposto contenuto 2"/>
          <p:cNvSpPr>
            <a:spLocks noGrp="1"/>
          </p:cNvSpPr>
          <p:nvPr>
            <p:ph idx="13" hasCustomPrompt="1"/>
          </p:nvPr>
        </p:nvSpPr>
        <p:spPr>
          <a:xfrm>
            <a:off x="4765009" y="2817324"/>
            <a:ext cx="3975813" cy="1620000"/>
          </a:xfrm>
        </p:spPr>
        <p:txBody>
          <a:bodyPr>
            <a:normAutofit/>
          </a:bodyPr>
          <a:lstStyle>
            <a:lvl1pPr>
              <a:defRPr sz="1400">
                <a:latin typeface="Century Gothic" panose="020B0502020202020204" pitchFamily="34" charset="0"/>
                <a:cs typeface="Arial" panose="020B0604020202020204" pitchFamily="34" charset="0"/>
              </a:defRPr>
            </a:lvl1pPr>
          </a:lstStyle>
          <a:p>
            <a:pPr lvl="0"/>
            <a:r>
              <a:rPr lang="it-IT" dirty="0"/>
              <a:t>Inserisci grafico misura 4ChartNoText</a:t>
            </a:r>
          </a:p>
        </p:txBody>
      </p:sp>
      <p:sp>
        <p:nvSpPr>
          <p:cNvPr id="18" name="Segnaposto testo 14"/>
          <p:cNvSpPr>
            <a:spLocks noGrp="1"/>
          </p:cNvSpPr>
          <p:nvPr>
            <p:ph type="body" sz="quarter" idx="16" hasCustomPrompt="1"/>
          </p:nvPr>
        </p:nvSpPr>
        <p:spPr>
          <a:xfrm>
            <a:off x="404802" y="788389"/>
            <a:ext cx="8389084" cy="482147"/>
          </a:xfrm>
        </p:spPr>
        <p:txBody>
          <a:bodyPr>
            <a:noAutofit/>
          </a:bodyPr>
          <a:lstStyle>
            <a:lvl1pPr marL="0" indent="0">
              <a:buClr>
                <a:srgbClr val="003A79"/>
              </a:buClr>
              <a:buSzPct val="130000"/>
              <a:buFont typeface="Wingdings" panose="05000000000000000000" pitchFamily="2" charset="2"/>
              <a:buNone/>
              <a:defRPr sz="1400" baseline="0">
                <a:latin typeface="Century Gothic" panose="020B0502020202020204" pitchFamily="34" charset="0"/>
                <a:cs typeface="Arial" panose="020B0604020202020204" pitchFamily="34" charset="0"/>
              </a:defRPr>
            </a:lvl1pPr>
          </a:lstStyle>
          <a:p>
            <a:pPr lvl="0"/>
            <a:r>
              <a:rPr lang="it-IT" dirty="0"/>
              <a:t>Century </a:t>
            </a:r>
            <a:r>
              <a:rPr lang="it-IT" dirty="0" err="1"/>
              <a:t>Gothic</a:t>
            </a:r>
            <a:r>
              <a:rPr lang="it-IT" dirty="0"/>
              <a:t> 16 MIN Century </a:t>
            </a:r>
            <a:r>
              <a:rPr lang="it-IT" dirty="0" err="1"/>
              <a:t>Gothic</a:t>
            </a:r>
            <a:r>
              <a:rPr lang="it-IT" dirty="0"/>
              <a:t> 18 MAX</a:t>
            </a:r>
          </a:p>
          <a:p>
            <a:pPr lvl="0"/>
            <a:endParaRPr lang="it-IT" dirty="0"/>
          </a:p>
        </p:txBody>
      </p:sp>
      <p:sp>
        <p:nvSpPr>
          <p:cNvPr id="19" name="Segnaposto testo 6"/>
          <p:cNvSpPr>
            <a:spLocks noGrp="1"/>
          </p:cNvSpPr>
          <p:nvPr>
            <p:ph type="body" sz="quarter" idx="10" hasCustomPrompt="1"/>
          </p:nvPr>
        </p:nvSpPr>
        <p:spPr>
          <a:xfrm>
            <a:off x="1311017" y="2484917"/>
            <a:ext cx="2357187" cy="269879"/>
          </a:xfrm>
        </p:spPr>
        <p:txBody>
          <a:bodyPr>
            <a:noAutofit/>
          </a:bodyPr>
          <a:lstStyle>
            <a:lvl1pPr marL="0" indent="0" algn="ctr">
              <a:buNone/>
              <a:defRPr sz="1300" b="1">
                <a:solidFill>
                  <a:srgbClr val="003A79"/>
                </a:solidFill>
                <a:latin typeface="Century Gothic" panose="020B0502020202020204" pitchFamily="34" charset="0"/>
                <a:cs typeface="Arial" panose="020B0604020202020204" pitchFamily="34" charset="0"/>
              </a:defRPr>
            </a:lvl1pPr>
          </a:lstStyle>
          <a:p>
            <a:pPr lvl="0"/>
            <a:r>
              <a:rPr lang="it-IT" dirty="0"/>
              <a:t>Titolo Century </a:t>
            </a:r>
            <a:r>
              <a:rPr lang="it-IT" dirty="0" err="1"/>
              <a:t>Gothic</a:t>
            </a:r>
            <a:r>
              <a:rPr lang="it-IT" dirty="0"/>
              <a:t> 13 </a:t>
            </a:r>
          </a:p>
        </p:txBody>
      </p:sp>
      <p:sp>
        <p:nvSpPr>
          <p:cNvPr id="20" name="Segnaposto testo 6"/>
          <p:cNvSpPr>
            <a:spLocks noGrp="1"/>
          </p:cNvSpPr>
          <p:nvPr>
            <p:ph type="body" sz="quarter" idx="17" hasCustomPrompt="1"/>
          </p:nvPr>
        </p:nvSpPr>
        <p:spPr>
          <a:xfrm>
            <a:off x="5574322" y="2484916"/>
            <a:ext cx="2357187" cy="269879"/>
          </a:xfrm>
        </p:spPr>
        <p:txBody>
          <a:bodyPr>
            <a:noAutofit/>
          </a:bodyPr>
          <a:lstStyle>
            <a:lvl1pPr marL="0" indent="0" algn="ctr">
              <a:buNone/>
              <a:defRPr sz="1300" b="1">
                <a:solidFill>
                  <a:srgbClr val="003A79"/>
                </a:solidFill>
                <a:latin typeface="Century Gothic" panose="020B0502020202020204" pitchFamily="34" charset="0"/>
                <a:cs typeface="Arial" panose="020B0604020202020204" pitchFamily="34" charset="0"/>
              </a:defRPr>
            </a:lvl1pPr>
          </a:lstStyle>
          <a:p>
            <a:pPr lvl="0"/>
            <a:r>
              <a:rPr lang="it-IT" dirty="0"/>
              <a:t>Titolo Century </a:t>
            </a:r>
            <a:r>
              <a:rPr lang="it-IT" dirty="0" err="1"/>
              <a:t>Gothic</a:t>
            </a:r>
            <a:r>
              <a:rPr lang="it-IT" dirty="0"/>
              <a:t> 13 </a:t>
            </a:r>
          </a:p>
        </p:txBody>
      </p:sp>
      <p:sp>
        <p:nvSpPr>
          <p:cNvPr id="21" name="Segnaposto contenuto 13"/>
          <p:cNvSpPr>
            <a:spLocks noGrp="1"/>
          </p:cNvSpPr>
          <p:nvPr>
            <p:ph sz="quarter" idx="20" hasCustomPrompt="1"/>
          </p:nvPr>
        </p:nvSpPr>
        <p:spPr>
          <a:xfrm>
            <a:off x="631162" y="4553427"/>
            <a:ext cx="3872727" cy="173560"/>
          </a:xfrm>
        </p:spPr>
        <p:txBody>
          <a:bodyPr>
            <a:noAutofit/>
          </a:bodyPr>
          <a:lstStyle>
            <a:lvl1pPr marL="0" indent="0">
              <a:buNone/>
              <a:defRPr sz="1000" i="1">
                <a:latin typeface="Century Gothic" panose="020B0502020202020204" pitchFamily="34" charset="0"/>
                <a:cs typeface="Arial" panose="020B0604020202020204" pitchFamily="34" charset="0"/>
              </a:defRPr>
            </a:lvl1pPr>
          </a:lstStyle>
          <a:p>
            <a:pPr lvl="0"/>
            <a:r>
              <a:rPr lang="it-IT" dirty="0"/>
              <a:t>Fonte/ note Century </a:t>
            </a:r>
            <a:r>
              <a:rPr lang="it-IT" dirty="0" err="1"/>
              <a:t>Gothic</a:t>
            </a:r>
            <a:r>
              <a:rPr lang="it-IT" dirty="0"/>
              <a:t> 10</a:t>
            </a:r>
          </a:p>
        </p:txBody>
      </p:sp>
      <p:sp>
        <p:nvSpPr>
          <p:cNvPr id="22" name="Segnaposto contenuto 13"/>
          <p:cNvSpPr>
            <a:spLocks noGrp="1"/>
          </p:cNvSpPr>
          <p:nvPr>
            <p:ph sz="quarter" idx="21" hasCustomPrompt="1"/>
          </p:nvPr>
        </p:nvSpPr>
        <p:spPr>
          <a:xfrm>
            <a:off x="4765010" y="4551720"/>
            <a:ext cx="3872727" cy="173560"/>
          </a:xfrm>
        </p:spPr>
        <p:txBody>
          <a:bodyPr>
            <a:noAutofit/>
          </a:bodyPr>
          <a:lstStyle>
            <a:lvl1pPr marL="0" indent="0">
              <a:buNone/>
              <a:defRPr sz="1000" i="1">
                <a:latin typeface="Century Gothic" panose="020B0502020202020204" pitchFamily="34" charset="0"/>
                <a:cs typeface="Arial" panose="020B0604020202020204" pitchFamily="34" charset="0"/>
              </a:defRPr>
            </a:lvl1pPr>
          </a:lstStyle>
          <a:p>
            <a:pPr lvl="0"/>
            <a:r>
              <a:rPr lang="it-IT" dirty="0"/>
              <a:t>Fonte/ note Century </a:t>
            </a:r>
            <a:r>
              <a:rPr lang="it-IT" dirty="0" err="1"/>
              <a:t>Gothic</a:t>
            </a:r>
            <a:r>
              <a:rPr lang="it-IT" dirty="0"/>
              <a:t> 10</a:t>
            </a:r>
          </a:p>
        </p:txBody>
      </p:sp>
      <p:sp>
        <p:nvSpPr>
          <p:cNvPr id="23" name="Segnaposto numero diapositiva 5"/>
          <p:cNvSpPr>
            <a:spLocks noGrp="1"/>
          </p:cNvSpPr>
          <p:nvPr>
            <p:ph type="sldNum" sz="quarter" idx="22"/>
          </p:nvPr>
        </p:nvSpPr>
        <p:spPr>
          <a:xfrm>
            <a:off x="8593982" y="134543"/>
            <a:ext cx="415993" cy="273844"/>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000" b="1">
                <a:solidFill>
                  <a:srgbClr val="003A79"/>
                </a:solidFill>
                <a:latin typeface="Century Gothic" panose="020B0502020202020204" pitchFamily="34" charset="0"/>
                <a:cs typeface="Arial" panose="020B0604020202020204" pitchFamily="34" charset="0"/>
              </a:defRPr>
            </a:lvl1pPr>
          </a:lstStyle>
          <a:p>
            <a:pPr>
              <a:defRPr/>
            </a:pPr>
            <a:fld id="{F84A8C9C-B6B8-40AF-90F5-1B3A93199BF6}" type="slidenum">
              <a:rPr lang="it-IT" altLang="it-IT" smtClean="0"/>
              <a:pPr>
                <a:defRPr/>
              </a:pPr>
              <a:t>‹N›</a:t>
            </a:fld>
            <a:endParaRPr lang="it-IT" altLang="it-IT"/>
          </a:p>
        </p:txBody>
      </p:sp>
    </p:spTree>
    <p:extLst>
      <p:ext uri="{BB962C8B-B14F-4D97-AF65-F5344CB8AC3E}">
        <p14:creationId xmlns:p14="http://schemas.microsoft.com/office/powerpoint/2010/main" val="4236655729"/>
      </p:ext>
    </p:extLst>
  </p:cSld>
  <p:clrMapOvr>
    <a:masterClrMapping/>
  </p:clrMapOvr>
  <p:extLst mod="1">
    <p:ext uri="{DCECCB84-F9BA-43D5-87BE-67443E8EF086}">
      <p15:sldGuideLst xmlns:p15="http://schemas.microsoft.com/office/powerpoint/2012/main">
        <p15:guide id="1" orient="horz" pos="1620">
          <p15:clr>
            <a:srgbClr val="FBAE40"/>
          </p15:clr>
        </p15:guide>
        <p15:guide id="2" pos="25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9_Titolo e contenuto">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408895" y="273845"/>
            <a:ext cx="7864880" cy="342900"/>
          </a:xfrm>
        </p:spPr>
        <p:txBody>
          <a:bodyPr>
            <a:noAutofit/>
          </a:bodyPr>
          <a:lstStyle>
            <a:lvl1pPr>
              <a:defRPr sz="2400" b="1">
                <a:solidFill>
                  <a:srgbClr val="003A79"/>
                </a:solidFill>
                <a:latin typeface="Century Gothic" panose="020B0502020202020204" pitchFamily="34" charset="0"/>
                <a:cs typeface="Arial" panose="020B0604020202020204" pitchFamily="34" charset="0"/>
              </a:defRPr>
            </a:lvl1pPr>
          </a:lstStyle>
          <a:p>
            <a:r>
              <a:rPr lang="it-IT" dirty="0"/>
              <a:t>Titolo – Century </a:t>
            </a:r>
            <a:r>
              <a:rPr lang="it-IT" dirty="0" err="1"/>
              <a:t>Gothic</a:t>
            </a:r>
            <a:r>
              <a:rPr lang="it-IT" dirty="0"/>
              <a:t> 24</a:t>
            </a:r>
          </a:p>
        </p:txBody>
      </p:sp>
      <p:sp>
        <p:nvSpPr>
          <p:cNvPr id="3" name="Segnaposto contenuto 2"/>
          <p:cNvSpPr>
            <a:spLocks noGrp="1"/>
          </p:cNvSpPr>
          <p:nvPr>
            <p:ph idx="1" hasCustomPrompt="1"/>
          </p:nvPr>
        </p:nvSpPr>
        <p:spPr>
          <a:xfrm>
            <a:off x="504931" y="1050403"/>
            <a:ext cx="8081743" cy="3283200"/>
          </a:xfrm>
        </p:spPr>
        <p:txBody>
          <a:bodyPr>
            <a:normAutofit/>
          </a:bodyPr>
          <a:lstStyle>
            <a:lvl1pPr>
              <a:defRPr sz="1400">
                <a:latin typeface="Century Gothic" panose="020B0502020202020204" pitchFamily="34" charset="0"/>
                <a:cs typeface="Arial" panose="020B0604020202020204" pitchFamily="34" charset="0"/>
              </a:defRPr>
            </a:lvl1pPr>
          </a:lstStyle>
          <a:p>
            <a:pPr lvl="0"/>
            <a:r>
              <a:rPr lang="it-IT" dirty="0"/>
              <a:t>Inserisci tabella</a:t>
            </a:r>
          </a:p>
        </p:txBody>
      </p:sp>
      <p:sp>
        <p:nvSpPr>
          <p:cNvPr id="13" name="Segnaposto testo 6"/>
          <p:cNvSpPr>
            <a:spLocks noGrp="1"/>
          </p:cNvSpPr>
          <p:nvPr>
            <p:ph type="body" sz="quarter" idx="10" hasCustomPrompt="1"/>
          </p:nvPr>
        </p:nvSpPr>
        <p:spPr>
          <a:xfrm>
            <a:off x="3385008" y="780526"/>
            <a:ext cx="2357187" cy="269879"/>
          </a:xfrm>
        </p:spPr>
        <p:txBody>
          <a:bodyPr>
            <a:noAutofit/>
          </a:bodyPr>
          <a:lstStyle>
            <a:lvl1pPr marL="0" indent="0" algn="ctr">
              <a:buNone/>
              <a:defRPr sz="1400" b="1">
                <a:solidFill>
                  <a:srgbClr val="003A79"/>
                </a:solidFill>
                <a:latin typeface="Century Gothic" panose="020B0502020202020204" pitchFamily="34" charset="0"/>
                <a:cs typeface="Arial" panose="020B0604020202020204" pitchFamily="34" charset="0"/>
              </a:defRPr>
            </a:lvl1pPr>
          </a:lstStyle>
          <a:p>
            <a:pPr lvl="0"/>
            <a:r>
              <a:rPr lang="it-IT" dirty="0"/>
              <a:t>Titolo Century </a:t>
            </a:r>
            <a:r>
              <a:rPr lang="it-IT" dirty="0" err="1"/>
              <a:t>Gothic</a:t>
            </a:r>
            <a:r>
              <a:rPr lang="it-IT" dirty="0"/>
              <a:t> 14</a:t>
            </a:r>
          </a:p>
          <a:p>
            <a:pPr lvl="0"/>
            <a:r>
              <a:rPr lang="it-IT" dirty="0"/>
              <a:t> </a:t>
            </a:r>
          </a:p>
        </p:txBody>
      </p:sp>
      <p:sp>
        <p:nvSpPr>
          <p:cNvPr id="14" name="Segnaposto contenuto 13"/>
          <p:cNvSpPr>
            <a:spLocks noGrp="1"/>
          </p:cNvSpPr>
          <p:nvPr>
            <p:ph sz="quarter" idx="20" hasCustomPrompt="1"/>
          </p:nvPr>
        </p:nvSpPr>
        <p:spPr>
          <a:xfrm>
            <a:off x="572576" y="4477155"/>
            <a:ext cx="3872727" cy="173560"/>
          </a:xfrm>
        </p:spPr>
        <p:txBody>
          <a:bodyPr>
            <a:noAutofit/>
          </a:bodyPr>
          <a:lstStyle>
            <a:lvl1pPr marL="0" indent="0">
              <a:buNone/>
              <a:defRPr sz="1000" i="1">
                <a:latin typeface="Century Gothic" panose="020B0502020202020204" pitchFamily="34" charset="0"/>
                <a:cs typeface="Arial" panose="020B0604020202020204" pitchFamily="34" charset="0"/>
              </a:defRPr>
            </a:lvl1pPr>
          </a:lstStyle>
          <a:p>
            <a:pPr lvl="0"/>
            <a:r>
              <a:rPr lang="it-IT" dirty="0"/>
              <a:t>Fonte/ note Century </a:t>
            </a:r>
            <a:r>
              <a:rPr lang="it-IT" dirty="0" err="1"/>
              <a:t>Gothic</a:t>
            </a:r>
            <a:r>
              <a:rPr lang="it-IT" dirty="0"/>
              <a:t> 10</a:t>
            </a:r>
          </a:p>
        </p:txBody>
      </p:sp>
      <p:sp>
        <p:nvSpPr>
          <p:cNvPr id="16" name="Segnaposto numero diapositiva 5"/>
          <p:cNvSpPr>
            <a:spLocks noGrp="1"/>
          </p:cNvSpPr>
          <p:nvPr>
            <p:ph type="sldNum" sz="quarter" idx="13"/>
          </p:nvPr>
        </p:nvSpPr>
        <p:spPr>
          <a:xfrm>
            <a:off x="8593982" y="134543"/>
            <a:ext cx="415993" cy="273844"/>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000" b="1">
                <a:solidFill>
                  <a:srgbClr val="003A79"/>
                </a:solidFill>
                <a:latin typeface="Century Gothic" panose="020B0502020202020204" pitchFamily="34" charset="0"/>
                <a:cs typeface="Arial" panose="020B0604020202020204" pitchFamily="34" charset="0"/>
              </a:defRPr>
            </a:lvl1pPr>
          </a:lstStyle>
          <a:p>
            <a:pPr>
              <a:defRPr/>
            </a:pPr>
            <a:fld id="{F84A8C9C-B6B8-40AF-90F5-1B3A93199BF6}" type="slidenum">
              <a:rPr lang="it-IT" altLang="it-IT" smtClean="0"/>
              <a:pPr>
                <a:defRPr/>
              </a:pPr>
              <a:t>‹N›</a:t>
            </a:fld>
            <a:endParaRPr lang="it-IT" altLang="it-IT"/>
          </a:p>
        </p:txBody>
      </p:sp>
    </p:spTree>
    <p:extLst>
      <p:ext uri="{BB962C8B-B14F-4D97-AF65-F5344CB8AC3E}">
        <p14:creationId xmlns:p14="http://schemas.microsoft.com/office/powerpoint/2010/main" val="404273439"/>
      </p:ext>
    </p:extLst>
  </p:cSld>
  <p:clrMapOvr>
    <a:masterClrMapping/>
  </p:clrMapOvr>
  <p:extLst mod="1">
    <p:ext uri="{DCECCB84-F9BA-43D5-87BE-67443E8EF086}">
      <p15:sldGuideLst xmlns:p15="http://schemas.microsoft.com/office/powerpoint/2012/main">
        <p15:guide id="1" orient="horz" pos="1620">
          <p15:clr>
            <a:srgbClr val="FBAE40"/>
          </p15:clr>
        </p15:guide>
        <p15:guide id="2" pos="25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8_Titolo e contenuto">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408892" y="273845"/>
            <a:ext cx="7864880" cy="342900"/>
          </a:xfrm>
        </p:spPr>
        <p:txBody>
          <a:bodyPr>
            <a:noAutofit/>
          </a:bodyPr>
          <a:lstStyle>
            <a:lvl1pPr>
              <a:defRPr sz="2400" b="1">
                <a:solidFill>
                  <a:srgbClr val="003A79"/>
                </a:solidFill>
                <a:latin typeface="Century Gothic" panose="020B0502020202020204" pitchFamily="34" charset="0"/>
                <a:cs typeface="Arial" panose="020B0604020202020204" pitchFamily="34" charset="0"/>
              </a:defRPr>
            </a:lvl1pPr>
          </a:lstStyle>
          <a:p>
            <a:r>
              <a:rPr lang="it-IT" dirty="0"/>
              <a:t>Titolo – Century </a:t>
            </a:r>
            <a:r>
              <a:rPr lang="it-IT" dirty="0" err="1"/>
              <a:t>Gothic</a:t>
            </a:r>
            <a:r>
              <a:rPr lang="it-IT" dirty="0"/>
              <a:t> 24</a:t>
            </a:r>
          </a:p>
        </p:txBody>
      </p:sp>
      <p:sp>
        <p:nvSpPr>
          <p:cNvPr id="3" name="Segnaposto contenuto 2"/>
          <p:cNvSpPr>
            <a:spLocks noGrp="1"/>
          </p:cNvSpPr>
          <p:nvPr>
            <p:ph idx="1" hasCustomPrompt="1"/>
          </p:nvPr>
        </p:nvSpPr>
        <p:spPr>
          <a:xfrm>
            <a:off x="614445" y="1994363"/>
            <a:ext cx="7951625" cy="2430000"/>
          </a:xfrm>
        </p:spPr>
        <p:txBody>
          <a:bodyPr>
            <a:normAutofit/>
          </a:bodyPr>
          <a:lstStyle>
            <a:lvl1pPr>
              <a:defRPr sz="1400">
                <a:latin typeface="Century Gothic" panose="020B0502020202020204" pitchFamily="34" charset="0"/>
                <a:cs typeface="Arial" panose="020B0604020202020204" pitchFamily="34" charset="0"/>
              </a:defRPr>
            </a:lvl1pPr>
          </a:lstStyle>
          <a:p>
            <a:pPr lvl="0"/>
            <a:r>
              <a:rPr lang="it-IT" dirty="0"/>
              <a:t>Inserisci tabella</a:t>
            </a:r>
          </a:p>
        </p:txBody>
      </p:sp>
      <p:sp>
        <p:nvSpPr>
          <p:cNvPr id="14" name="Segnaposto testo 6"/>
          <p:cNvSpPr>
            <a:spLocks noGrp="1"/>
          </p:cNvSpPr>
          <p:nvPr>
            <p:ph type="body" sz="quarter" idx="10" hasCustomPrompt="1"/>
          </p:nvPr>
        </p:nvSpPr>
        <p:spPr>
          <a:xfrm>
            <a:off x="3385008" y="1685985"/>
            <a:ext cx="2357187" cy="269879"/>
          </a:xfrm>
        </p:spPr>
        <p:txBody>
          <a:bodyPr>
            <a:noAutofit/>
          </a:bodyPr>
          <a:lstStyle>
            <a:lvl1pPr marL="0" indent="0" algn="ctr">
              <a:buNone/>
              <a:defRPr sz="1400" b="1">
                <a:solidFill>
                  <a:srgbClr val="003A79"/>
                </a:solidFill>
                <a:latin typeface="Century Gothic" panose="020B0502020202020204" pitchFamily="34" charset="0"/>
                <a:cs typeface="Arial" panose="020B0604020202020204" pitchFamily="34" charset="0"/>
              </a:defRPr>
            </a:lvl1pPr>
          </a:lstStyle>
          <a:p>
            <a:pPr lvl="0"/>
            <a:r>
              <a:rPr lang="it-IT" dirty="0"/>
              <a:t>Titolo Century </a:t>
            </a:r>
            <a:r>
              <a:rPr lang="it-IT" dirty="0" err="1"/>
              <a:t>Gothic</a:t>
            </a:r>
            <a:r>
              <a:rPr lang="it-IT" dirty="0"/>
              <a:t> 14</a:t>
            </a:r>
          </a:p>
        </p:txBody>
      </p:sp>
      <p:sp>
        <p:nvSpPr>
          <p:cNvPr id="15" name="Segnaposto contenuto 13"/>
          <p:cNvSpPr>
            <a:spLocks noGrp="1"/>
          </p:cNvSpPr>
          <p:nvPr>
            <p:ph sz="quarter" idx="20" hasCustomPrompt="1"/>
          </p:nvPr>
        </p:nvSpPr>
        <p:spPr>
          <a:xfrm>
            <a:off x="614445" y="4510116"/>
            <a:ext cx="3872727" cy="173560"/>
          </a:xfrm>
        </p:spPr>
        <p:txBody>
          <a:bodyPr>
            <a:noAutofit/>
          </a:bodyPr>
          <a:lstStyle>
            <a:lvl1pPr marL="0" indent="0">
              <a:buNone/>
              <a:defRPr sz="1000" i="1">
                <a:latin typeface="Century Gothic" panose="020B0502020202020204" pitchFamily="34" charset="0"/>
                <a:cs typeface="Arial" panose="020B0604020202020204" pitchFamily="34" charset="0"/>
              </a:defRPr>
            </a:lvl1pPr>
          </a:lstStyle>
          <a:p>
            <a:pPr lvl="0"/>
            <a:r>
              <a:rPr lang="it-IT" dirty="0"/>
              <a:t>Fonte/ note Century </a:t>
            </a:r>
            <a:r>
              <a:rPr lang="it-IT" dirty="0" err="1"/>
              <a:t>Gothic</a:t>
            </a:r>
            <a:r>
              <a:rPr lang="it-IT" dirty="0"/>
              <a:t> 10</a:t>
            </a:r>
          </a:p>
        </p:txBody>
      </p:sp>
      <p:sp>
        <p:nvSpPr>
          <p:cNvPr id="16" name="Segnaposto testo 14"/>
          <p:cNvSpPr>
            <a:spLocks noGrp="1"/>
          </p:cNvSpPr>
          <p:nvPr>
            <p:ph type="body" sz="quarter" idx="16" hasCustomPrompt="1"/>
          </p:nvPr>
        </p:nvSpPr>
        <p:spPr>
          <a:xfrm>
            <a:off x="404802" y="788389"/>
            <a:ext cx="8382761" cy="482147"/>
          </a:xfrm>
        </p:spPr>
        <p:txBody>
          <a:bodyPr>
            <a:noAutofit/>
          </a:bodyPr>
          <a:lstStyle>
            <a:lvl1pPr marL="0" indent="0">
              <a:buClr>
                <a:srgbClr val="003A79"/>
              </a:buClr>
              <a:buSzPct val="130000"/>
              <a:buFont typeface="Wingdings" panose="05000000000000000000" pitchFamily="2" charset="2"/>
              <a:buNone/>
              <a:defRPr sz="1600" baseline="0">
                <a:latin typeface="Century Gothic" panose="020B0502020202020204" pitchFamily="34" charset="0"/>
                <a:cs typeface="Arial" panose="020B0604020202020204" pitchFamily="34" charset="0"/>
              </a:defRPr>
            </a:lvl1pPr>
          </a:lstStyle>
          <a:p>
            <a:pPr lvl="0"/>
            <a:r>
              <a:rPr lang="it-IT" dirty="0"/>
              <a:t>Century </a:t>
            </a:r>
            <a:r>
              <a:rPr lang="it-IT" dirty="0" err="1"/>
              <a:t>Gothic</a:t>
            </a:r>
            <a:r>
              <a:rPr lang="it-IT" dirty="0"/>
              <a:t> 16 MIN Century </a:t>
            </a:r>
            <a:r>
              <a:rPr lang="it-IT" dirty="0" err="1"/>
              <a:t>Gothic</a:t>
            </a:r>
            <a:r>
              <a:rPr lang="it-IT" dirty="0"/>
              <a:t> 18 MAX</a:t>
            </a:r>
          </a:p>
          <a:p>
            <a:pPr lvl="0"/>
            <a:endParaRPr lang="it-IT" dirty="0"/>
          </a:p>
        </p:txBody>
      </p:sp>
      <p:sp>
        <p:nvSpPr>
          <p:cNvPr id="18" name="Segnaposto numero diapositiva 5"/>
          <p:cNvSpPr>
            <a:spLocks noGrp="1"/>
          </p:cNvSpPr>
          <p:nvPr>
            <p:ph type="sldNum" sz="quarter" idx="13"/>
          </p:nvPr>
        </p:nvSpPr>
        <p:spPr>
          <a:xfrm>
            <a:off x="8593982" y="134543"/>
            <a:ext cx="415993" cy="273844"/>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000" b="1">
                <a:solidFill>
                  <a:srgbClr val="003A79"/>
                </a:solidFill>
                <a:latin typeface="Century Gothic" panose="020B0502020202020204" pitchFamily="34" charset="0"/>
                <a:cs typeface="Arial" panose="020B0604020202020204" pitchFamily="34" charset="0"/>
              </a:defRPr>
            </a:lvl1pPr>
          </a:lstStyle>
          <a:p>
            <a:pPr>
              <a:defRPr/>
            </a:pPr>
            <a:fld id="{F84A8C9C-B6B8-40AF-90F5-1B3A93199BF6}" type="slidenum">
              <a:rPr lang="it-IT" altLang="it-IT" smtClean="0"/>
              <a:pPr>
                <a:defRPr/>
              </a:pPr>
              <a:t>‹N›</a:t>
            </a:fld>
            <a:endParaRPr lang="it-IT" altLang="it-IT"/>
          </a:p>
        </p:txBody>
      </p:sp>
    </p:spTree>
    <p:extLst>
      <p:ext uri="{BB962C8B-B14F-4D97-AF65-F5344CB8AC3E}">
        <p14:creationId xmlns:p14="http://schemas.microsoft.com/office/powerpoint/2010/main" val="3217950397"/>
      </p:ext>
    </p:extLst>
  </p:cSld>
  <p:clrMapOvr>
    <a:masterClrMapping/>
  </p:clrMapOvr>
  <p:extLst mod="1">
    <p:ext uri="{DCECCB84-F9BA-43D5-87BE-67443E8EF086}">
      <p15:sldGuideLst xmlns:p15="http://schemas.microsoft.com/office/powerpoint/2012/main">
        <p15:guide id="1" orient="horz" pos="1620">
          <p15:clr>
            <a:srgbClr val="FBAE40"/>
          </p15:clr>
        </p15:guide>
        <p15:guide id="2" pos="25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Layout personalizzato">
    <p:spTree>
      <p:nvGrpSpPr>
        <p:cNvPr id="1" name=""/>
        <p:cNvGrpSpPr/>
        <p:nvPr/>
      </p:nvGrpSpPr>
      <p:grpSpPr>
        <a:xfrm>
          <a:off x="0" y="0"/>
          <a:ext cx="0" cy="0"/>
          <a:chOff x="0" y="0"/>
          <a:chExt cx="0" cy="0"/>
        </a:xfrm>
      </p:grpSpPr>
      <p:sp>
        <p:nvSpPr>
          <p:cNvPr id="5" name="Segnaposto numero diapositiva 5"/>
          <p:cNvSpPr>
            <a:spLocks noGrp="1"/>
          </p:cNvSpPr>
          <p:nvPr>
            <p:ph type="sldNum" sz="quarter" idx="14"/>
          </p:nvPr>
        </p:nvSpPr>
        <p:spPr>
          <a:xfrm>
            <a:off x="8593982" y="134543"/>
            <a:ext cx="415993" cy="273844"/>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000" b="1">
                <a:solidFill>
                  <a:srgbClr val="003A79"/>
                </a:solidFill>
                <a:latin typeface="Century Gothic" panose="020B0502020202020204" pitchFamily="34" charset="0"/>
                <a:cs typeface="Arial" panose="020B0604020202020204" pitchFamily="34" charset="0"/>
              </a:defRPr>
            </a:lvl1pPr>
          </a:lstStyle>
          <a:p>
            <a:pPr>
              <a:defRPr/>
            </a:pPr>
            <a:fld id="{F84A8C9C-B6B8-40AF-90F5-1B3A93199BF6}" type="slidenum">
              <a:rPr lang="it-IT" altLang="it-IT" smtClean="0"/>
              <a:pPr>
                <a:defRPr/>
              </a:pPr>
              <a:t>‹N›</a:t>
            </a:fld>
            <a:endParaRPr lang="it-IT" altLang="it-IT"/>
          </a:p>
        </p:txBody>
      </p:sp>
      <p:sp>
        <p:nvSpPr>
          <p:cNvPr id="6" name="Titolo 1"/>
          <p:cNvSpPr>
            <a:spLocks noGrp="1"/>
          </p:cNvSpPr>
          <p:nvPr>
            <p:ph type="title" hasCustomPrompt="1"/>
          </p:nvPr>
        </p:nvSpPr>
        <p:spPr>
          <a:xfrm>
            <a:off x="408895" y="273845"/>
            <a:ext cx="7864880" cy="342900"/>
          </a:xfrm>
        </p:spPr>
        <p:txBody>
          <a:bodyPr>
            <a:noAutofit/>
          </a:bodyPr>
          <a:lstStyle>
            <a:lvl1pPr>
              <a:defRPr sz="2400" b="1" baseline="0">
                <a:solidFill>
                  <a:srgbClr val="003A79"/>
                </a:solidFill>
                <a:latin typeface="Century Gothic" panose="020B0502020202020204" pitchFamily="34" charset="0"/>
                <a:cs typeface="Arial" panose="020B0604020202020204" pitchFamily="34" charset="0"/>
              </a:defRPr>
            </a:lvl1pPr>
          </a:lstStyle>
          <a:p>
            <a:r>
              <a:rPr lang="it-IT" dirty="0"/>
              <a:t>Agenda</a:t>
            </a:r>
          </a:p>
        </p:txBody>
      </p:sp>
      <p:sp>
        <p:nvSpPr>
          <p:cNvPr id="7" name="Rectangle 9"/>
          <p:cNvSpPr>
            <a:spLocks noChangeArrowheads="1"/>
          </p:cNvSpPr>
          <p:nvPr userDrawn="1"/>
        </p:nvSpPr>
        <p:spPr bwMode="auto">
          <a:xfrm>
            <a:off x="416871" y="1954525"/>
            <a:ext cx="421330" cy="420291"/>
          </a:xfrm>
          <a:prstGeom prst="rect">
            <a:avLst/>
          </a:prstGeom>
          <a:solidFill>
            <a:srgbClr val="003A79">
              <a:alpha val="50196"/>
            </a:srgbClr>
          </a:solidFill>
          <a:ln w="9525" algn="ctr">
            <a:solidFill>
              <a:srgbClr val="C0C0C0"/>
            </a:solidFill>
            <a:miter lim="800000"/>
            <a:headEnd/>
            <a:tailEnd/>
          </a:ln>
          <a:effectLst/>
          <a:extLst/>
        </p:spPr>
        <p:txBody>
          <a:bodyPr wrap="none" anchor="ctr"/>
          <a:lstStyle/>
          <a:p>
            <a:pPr marL="0" marR="0" lvl="0" indent="0" algn="ctr" defTabSz="516407" eaLnBrk="1" fontAlgn="auto" latinLnBrk="0" hangingPunct="1">
              <a:lnSpc>
                <a:spcPct val="100000"/>
              </a:lnSpc>
              <a:spcBef>
                <a:spcPts val="0"/>
              </a:spcBef>
              <a:spcAft>
                <a:spcPts val="0"/>
              </a:spcAft>
              <a:buClrTx/>
              <a:buSzTx/>
              <a:buFontTx/>
              <a:buNone/>
              <a:tabLst/>
              <a:defRPr/>
            </a:pPr>
            <a:r>
              <a:rPr kumimoji="0" lang="it-IT" sz="2000" b="1" i="0" u="none" strike="noStrike" kern="0" cap="none" spc="0" normalizeH="0" baseline="0" noProof="0" dirty="0">
                <a:ln>
                  <a:noFill/>
                </a:ln>
                <a:solidFill>
                  <a:srgbClr val="FFFFFF"/>
                </a:solidFill>
                <a:effectLst/>
                <a:uLnTx/>
                <a:uFillTx/>
                <a:latin typeface="Century Gothic" panose="020B0502020202020204" pitchFamily="34" charset="0"/>
                <a:cs typeface="Arial" panose="020B0604020202020204" pitchFamily="34" charset="0"/>
              </a:rPr>
              <a:t>2</a:t>
            </a:r>
          </a:p>
        </p:txBody>
      </p:sp>
      <p:sp>
        <p:nvSpPr>
          <p:cNvPr id="9" name="Rectangle 11"/>
          <p:cNvSpPr>
            <a:spLocks noChangeArrowheads="1"/>
          </p:cNvSpPr>
          <p:nvPr userDrawn="1"/>
        </p:nvSpPr>
        <p:spPr bwMode="auto">
          <a:xfrm>
            <a:off x="418465" y="2637945"/>
            <a:ext cx="419736" cy="414338"/>
          </a:xfrm>
          <a:prstGeom prst="rect">
            <a:avLst/>
          </a:prstGeom>
          <a:solidFill>
            <a:srgbClr val="003A79">
              <a:alpha val="50196"/>
            </a:srgbClr>
          </a:solidFill>
          <a:ln w="9525" algn="ctr">
            <a:solidFill>
              <a:srgbClr val="C0C0C0"/>
            </a:solidFill>
            <a:miter lim="800000"/>
            <a:headEnd/>
            <a:tailEnd/>
          </a:ln>
          <a:effectLst/>
          <a:extLst/>
        </p:spPr>
        <p:txBody>
          <a:bodyPr wrap="none" anchor="ctr"/>
          <a:lstStyle/>
          <a:p>
            <a:pPr marL="0" marR="0" lvl="0" indent="0" algn="ctr" defTabSz="516407" eaLnBrk="1" fontAlgn="auto" latinLnBrk="0" hangingPunct="1">
              <a:lnSpc>
                <a:spcPct val="100000"/>
              </a:lnSpc>
              <a:spcBef>
                <a:spcPts val="0"/>
              </a:spcBef>
              <a:spcAft>
                <a:spcPts val="0"/>
              </a:spcAft>
              <a:buClrTx/>
              <a:buSzTx/>
              <a:buFontTx/>
              <a:buNone/>
              <a:tabLst/>
              <a:defRPr/>
            </a:pPr>
            <a:r>
              <a:rPr kumimoji="0" lang="it-IT" sz="2000" b="1" i="0" u="none" strike="noStrike" kern="0" cap="none" spc="0" normalizeH="0" baseline="0" noProof="0" dirty="0">
                <a:ln>
                  <a:noFill/>
                </a:ln>
                <a:solidFill>
                  <a:srgbClr val="FFFFFF"/>
                </a:solidFill>
                <a:effectLst/>
                <a:uLnTx/>
                <a:uFillTx/>
                <a:latin typeface="Century Gothic" panose="020B0502020202020204" pitchFamily="34" charset="0"/>
                <a:cs typeface="Arial" panose="020B0604020202020204" pitchFamily="34" charset="0"/>
              </a:rPr>
              <a:t>3</a:t>
            </a:r>
          </a:p>
        </p:txBody>
      </p:sp>
      <p:sp>
        <p:nvSpPr>
          <p:cNvPr id="11" name="Rectangle 15"/>
          <p:cNvSpPr>
            <a:spLocks noChangeArrowheads="1"/>
          </p:cNvSpPr>
          <p:nvPr userDrawn="1"/>
        </p:nvSpPr>
        <p:spPr bwMode="auto">
          <a:xfrm>
            <a:off x="416871" y="3297553"/>
            <a:ext cx="421330" cy="419101"/>
          </a:xfrm>
          <a:prstGeom prst="rect">
            <a:avLst/>
          </a:prstGeom>
          <a:solidFill>
            <a:srgbClr val="003A79">
              <a:alpha val="50196"/>
            </a:srgbClr>
          </a:solidFill>
          <a:ln w="9525" algn="ctr">
            <a:solidFill>
              <a:srgbClr val="C0C0C0"/>
            </a:solidFill>
            <a:miter lim="800000"/>
            <a:headEnd/>
            <a:tailEnd/>
          </a:ln>
          <a:effectLst/>
          <a:extLst/>
        </p:spPr>
        <p:txBody>
          <a:bodyPr wrap="none" anchor="ctr"/>
          <a:lstStyle/>
          <a:p>
            <a:pPr marL="0" marR="0" lvl="0" indent="0" algn="ctr" defTabSz="516407" eaLnBrk="1" fontAlgn="auto" latinLnBrk="0" hangingPunct="1">
              <a:lnSpc>
                <a:spcPct val="100000"/>
              </a:lnSpc>
              <a:spcBef>
                <a:spcPts val="0"/>
              </a:spcBef>
              <a:spcAft>
                <a:spcPts val="0"/>
              </a:spcAft>
              <a:buClrTx/>
              <a:buSzTx/>
              <a:buFontTx/>
              <a:buNone/>
              <a:tabLst/>
              <a:defRPr/>
            </a:pPr>
            <a:r>
              <a:rPr kumimoji="0" lang="it-IT" sz="2000" b="1" i="0" u="none" strike="noStrike" kern="0" cap="none" spc="0" normalizeH="0" baseline="0" noProof="0" dirty="0">
                <a:ln>
                  <a:noFill/>
                </a:ln>
                <a:solidFill>
                  <a:schemeClr val="bg1"/>
                </a:solidFill>
                <a:effectLst/>
                <a:uLnTx/>
                <a:uFillTx/>
                <a:latin typeface="Century Gothic" panose="020B0502020202020204" pitchFamily="34" charset="0"/>
                <a:cs typeface="Arial" panose="020B0604020202020204" pitchFamily="34" charset="0"/>
              </a:rPr>
              <a:t>4</a:t>
            </a:r>
          </a:p>
        </p:txBody>
      </p:sp>
      <p:sp>
        <p:nvSpPr>
          <p:cNvPr id="13" name="Rectangle 11"/>
          <p:cNvSpPr>
            <a:spLocks noChangeArrowheads="1"/>
          </p:cNvSpPr>
          <p:nvPr userDrawn="1"/>
        </p:nvSpPr>
        <p:spPr bwMode="auto">
          <a:xfrm>
            <a:off x="429621" y="1306877"/>
            <a:ext cx="408579" cy="419100"/>
          </a:xfrm>
          <a:prstGeom prst="rect">
            <a:avLst/>
          </a:prstGeom>
          <a:solidFill>
            <a:srgbClr val="003A79">
              <a:alpha val="74902"/>
            </a:srgbClr>
          </a:solidFill>
          <a:ln w="9525" algn="ctr">
            <a:solidFill>
              <a:srgbClr val="C0C0C0"/>
            </a:solidFill>
            <a:miter lim="800000"/>
            <a:headEnd/>
            <a:tailEnd/>
          </a:ln>
          <a:effectLst/>
          <a:extLst/>
        </p:spPr>
        <p:txBody>
          <a:bodyPr wrap="none" anchor="ctr"/>
          <a:lstStyle/>
          <a:p>
            <a:pPr marL="0" marR="0" lvl="0" indent="0" algn="ctr" defTabSz="516407" eaLnBrk="1" fontAlgn="auto" latinLnBrk="0" hangingPunct="1">
              <a:lnSpc>
                <a:spcPct val="100000"/>
              </a:lnSpc>
              <a:spcBef>
                <a:spcPts val="0"/>
              </a:spcBef>
              <a:spcAft>
                <a:spcPts val="0"/>
              </a:spcAft>
              <a:buClrTx/>
              <a:buSzTx/>
              <a:buFontTx/>
              <a:buNone/>
              <a:tabLst/>
              <a:defRPr/>
            </a:pPr>
            <a:r>
              <a:rPr kumimoji="0" lang="it-IT" sz="2000" b="1" i="0" u="none" strike="noStrike" kern="0" cap="none" spc="0" normalizeH="0" baseline="0" noProof="0" dirty="0">
                <a:ln>
                  <a:noFill/>
                </a:ln>
                <a:solidFill>
                  <a:srgbClr val="FFFFFF"/>
                </a:solidFill>
                <a:effectLst/>
                <a:uLnTx/>
                <a:uFillTx/>
                <a:latin typeface="Century Gothic" panose="020B0502020202020204" pitchFamily="34" charset="0"/>
                <a:cs typeface="Arial" panose="020B0604020202020204" pitchFamily="34" charset="0"/>
              </a:rPr>
              <a:t>1</a:t>
            </a:r>
          </a:p>
        </p:txBody>
      </p:sp>
      <p:sp>
        <p:nvSpPr>
          <p:cNvPr id="15" name="Rectangle 15"/>
          <p:cNvSpPr>
            <a:spLocks noChangeArrowheads="1"/>
          </p:cNvSpPr>
          <p:nvPr userDrawn="1"/>
        </p:nvSpPr>
        <p:spPr bwMode="auto">
          <a:xfrm>
            <a:off x="416871" y="3954778"/>
            <a:ext cx="421330" cy="419101"/>
          </a:xfrm>
          <a:prstGeom prst="rect">
            <a:avLst/>
          </a:prstGeom>
          <a:solidFill>
            <a:srgbClr val="003A79">
              <a:alpha val="50196"/>
            </a:srgbClr>
          </a:solidFill>
          <a:ln w="9525" algn="ctr">
            <a:solidFill>
              <a:srgbClr val="C0C0C0"/>
            </a:solidFill>
            <a:miter lim="800000"/>
            <a:headEnd/>
            <a:tailEnd/>
          </a:ln>
          <a:effectLst/>
          <a:extLst/>
        </p:spPr>
        <p:txBody>
          <a:bodyPr wrap="none" anchor="ctr"/>
          <a:lstStyle/>
          <a:p>
            <a:pPr marL="0" marR="0" lvl="0" indent="0" algn="ctr" defTabSz="516407" eaLnBrk="1" fontAlgn="auto" latinLnBrk="0" hangingPunct="1">
              <a:lnSpc>
                <a:spcPct val="100000"/>
              </a:lnSpc>
              <a:spcBef>
                <a:spcPts val="0"/>
              </a:spcBef>
              <a:spcAft>
                <a:spcPts val="0"/>
              </a:spcAft>
              <a:buClrTx/>
              <a:buSzTx/>
              <a:buFontTx/>
              <a:buNone/>
              <a:tabLst/>
              <a:defRPr/>
            </a:pPr>
            <a:endParaRPr kumimoji="0" lang="it-IT" sz="2000" b="1" i="0" u="none" strike="noStrike" kern="0" cap="none" spc="0" normalizeH="0" baseline="0" noProof="0" dirty="0">
              <a:ln>
                <a:noFill/>
              </a:ln>
              <a:solidFill>
                <a:schemeClr val="bg1"/>
              </a:solidFill>
              <a:effectLst/>
              <a:uLnTx/>
              <a:uFillTx/>
              <a:latin typeface="Century Gothic" panose="020B0502020202020204" pitchFamily="34" charset="0"/>
              <a:cs typeface="Arial" panose="020B0604020202020204" pitchFamily="34" charset="0"/>
            </a:endParaRPr>
          </a:p>
        </p:txBody>
      </p:sp>
      <p:sp>
        <p:nvSpPr>
          <p:cNvPr id="18" name="Segnaposto testo 6"/>
          <p:cNvSpPr>
            <a:spLocks noGrp="1"/>
          </p:cNvSpPr>
          <p:nvPr>
            <p:ph type="body" sz="quarter" idx="10" hasCustomPrompt="1"/>
          </p:nvPr>
        </p:nvSpPr>
        <p:spPr>
          <a:xfrm>
            <a:off x="907987" y="1306879"/>
            <a:ext cx="7879576" cy="409523"/>
          </a:xfrm>
          <a:solidFill>
            <a:srgbClr val="003A79">
              <a:alpha val="74902"/>
            </a:srgbClr>
          </a:solidFill>
        </p:spPr>
        <p:txBody>
          <a:bodyPr anchor="ctr">
            <a:noAutofit/>
          </a:bodyPr>
          <a:lstStyle>
            <a:lvl1pPr marL="0" indent="0" algn="l">
              <a:spcBef>
                <a:spcPts val="1016"/>
              </a:spcBef>
              <a:buNone/>
              <a:defRPr sz="2000" b="1">
                <a:solidFill>
                  <a:schemeClr val="bg1"/>
                </a:solidFill>
                <a:latin typeface="Century Gothic" panose="020B0502020202020204" pitchFamily="34" charset="0"/>
                <a:cs typeface="Arial" panose="020B0604020202020204" pitchFamily="34" charset="0"/>
              </a:defRPr>
            </a:lvl1pPr>
          </a:lstStyle>
          <a:p>
            <a:pPr lvl="0"/>
            <a:r>
              <a:rPr lang="it-IT" dirty="0"/>
              <a:t>Century </a:t>
            </a:r>
            <a:r>
              <a:rPr lang="it-IT" dirty="0" err="1"/>
              <a:t>Gothic</a:t>
            </a:r>
            <a:r>
              <a:rPr lang="it-IT" dirty="0"/>
              <a:t> 20</a:t>
            </a:r>
          </a:p>
        </p:txBody>
      </p:sp>
      <p:sp>
        <p:nvSpPr>
          <p:cNvPr id="19" name="Segnaposto testo 6"/>
          <p:cNvSpPr>
            <a:spLocks noGrp="1"/>
          </p:cNvSpPr>
          <p:nvPr>
            <p:ph type="body" sz="quarter" idx="15" hasCustomPrompt="1"/>
          </p:nvPr>
        </p:nvSpPr>
        <p:spPr>
          <a:xfrm>
            <a:off x="914074" y="1959910"/>
            <a:ext cx="7879576" cy="409523"/>
          </a:xfrm>
        </p:spPr>
        <p:txBody>
          <a:bodyPr anchor="ctr">
            <a:noAutofit/>
          </a:bodyPr>
          <a:lstStyle>
            <a:lvl1pPr marL="0" indent="0" algn="l">
              <a:buNone/>
              <a:defRPr sz="2000" b="1">
                <a:solidFill>
                  <a:srgbClr val="003A79"/>
                </a:solidFill>
                <a:latin typeface="Century Gothic" panose="020B0502020202020204" pitchFamily="34" charset="0"/>
                <a:cs typeface="Arial" panose="020B0604020202020204" pitchFamily="34" charset="0"/>
              </a:defRPr>
            </a:lvl1pPr>
          </a:lstStyle>
          <a:p>
            <a:pPr lvl="0"/>
            <a:r>
              <a:rPr lang="it-IT" dirty="0"/>
              <a:t>Century </a:t>
            </a:r>
            <a:r>
              <a:rPr lang="it-IT" dirty="0" err="1"/>
              <a:t>Gothic</a:t>
            </a:r>
            <a:r>
              <a:rPr lang="it-IT" dirty="0"/>
              <a:t> 20</a:t>
            </a:r>
          </a:p>
        </p:txBody>
      </p:sp>
      <p:sp>
        <p:nvSpPr>
          <p:cNvPr id="20" name="Segnaposto testo 6"/>
          <p:cNvSpPr>
            <a:spLocks noGrp="1"/>
          </p:cNvSpPr>
          <p:nvPr>
            <p:ph type="body" sz="quarter" idx="16" hasCustomPrompt="1"/>
          </p:nvPr>
        </p:nvSpPr>
        <p:spPr>
          <a:xfrm>
            <a:off x="914074" y="2639423"/>
            <a:ext cx="7879576" cy="409523"/>
          </a:xfrm>
        </p:spPr>
        <p:txBody>
          <a:bodyPr anchor="ctr">
            <a:noAutofit/>
          </a:bodyPr>
          <a:lstStyle>
            <a:lvl1pPr marL="0" indent="0" algn="l">
              <a:buNone/>
              <a:defRPr sz="2000" b="1">
                <a:solidFill>
                  <a:srgbClr val="003A79"/>
                </a:solidFill>
                <a:latin typeface="Century Gothic" panose="020B0502020202020204" pitchFamily="34" charset="0"/>
                <a:cs typeface="Arial" panose="020B0604020202020204" pitchFamily="34" charset="0"/>
              </a:defRPr>
            </a:lvl1pPr>
          </a:lstStyle>
          <a:p>
            <a:pPr lvl="0"/>
            <a:r>
              <a:rPr lang="it-IT" dirty="0"/>
              <a:t>Century </a:t>
            </a:r>
            <a:r>
              <a:rPr lang="it-IT" dirty="0" err="1"/>
              <a:t>Gothic</a:t>
            </a:r>
            <a:r>
              <a:rPr lang="it-IT" dirty="0"/>
              <a:t> 20</a:t>
            </a:r>
          </a:p>
        </p:txBody>
      </p:sp>
      <p:sp>
        <p:nvSpPr>
          <p:cNvPr id="21" name="Segnaposto testo 6"/>
          <p:cNvSpPr>
            <a:spLocks noGrp="1"/>
          </p:cNvSpPr>
          <p:nvPr>
            <p:ph type="body" sz="quarter" idx="17" hasCustomPrompt="1"/>
          </p:nvPr>
        </p:nvSpPr>
        <p:spPr>
          <a:xfrm>
            <a:off x="907987" y="3311302"/>
            <a:ext cx="7879576" cy="409523"/>
          </a:xfrm>
        </p:spPr>
        <p:txBody>
          <a:bodyPr anchor="ctr">
            <a:noAutofit/>
          </a:bodyPr>
          <a:lstStyle>
            <a:lvl1pPr marL="0" indent="0" algn="l">
              <a:buNone/>
              <a:defRPr sz="2000" b="1">
                <a:solidFill>
                  <a:srgbClr val="003A79"/>
                </a:solidFill>
                <a:latin typeface="Century Gothic" panose="020B0502020202020204" pitchFamily="34" charset="0"/>
                <a:cs typeface="Arial" panose="020B0604020202020204" pitchFamily="34" charset="0"/>
              </a:defRPr>
            </a:lvl1pPr>
          </a:lstStyle>
          <a:p>
            <a:pPr lvl="0"/>
            <a:r>
              <a:rPr lang="it-IT" dirty="0"/>
              <a:t>Century </a:t>
            </a:r>
            <a:r>
              <a:rPr lang="it-IT" dirty="0" err="1"/>
              <a:t>Gothic</a:t>
            </a:r>
            <a:r>
              <a:rPr lang="it-IT" dirty="0"/>
              <a:t> 20</a:t>
            </a:r>
          </a:p>
        </p:txBody>
      </p:sp>
      <p:sp>
        <p:nvSpPr>
          <p:cNvPr id="22" name="Segnaposto testo 6"/>
          <p:cNvSpPr>
            <a:spLocks noGrp="1"/>
          </p:cNvSpPr>
          <p:nvPr>
            <p:ph type="body" sz="quarter" idx="18" hasCustomPrompt="1"/>
          </p:nvPr>
        </p:nvSpPr>
        <p:spPr>
          <a:xfrm>
            <a:off x="907987" y="3976379"/>
            <a:ext cx="7879576" cy="409523"/>
          </a:xfrm>
        </p:spPr>
        <p:txBody>
          <a:bodyPr anchor="ctr">
            <a:noAutofit/>
          </a:bodyPr>
          <a:lstStyle>
            <a:lvl1pPr marL="0" indent="0" algn="l">
              <a:buNone/>
              <a:defRPr sz="2000" b="1">
                <a:solidFill>
                  <a:srgbClr val="003A79"/>
                </a:solidFill>
                <a:latin typeface="Century Gothic" panose="020B0502020202020204" pitchFamily="34" charset="0"/>
                <a:cs typeface="Arial" panose="020B0604020202020204" pitchFamily="34" charset="0"/>
              </a:defRPr>
            </a:lvl1pPr>
          </a:lstStyle>
          <a:p>
            <a:pPr lvl="0"/>
            <a:r>
              <a:rPr lang="it-IT" dirty="0"/>
              <a:t>Appendice</a:t>
            </a:r>
          </a:p>
        </p:txBody>
      </p:sp>
    </p:spTree>
    <p:extLst>
      <p:ext uri="{BB962C8B-B14F-4D97-AF65-F5344CB8AC3E}">
        <p14:creationId xmlns:p14="http://schemas.microsoft.com/office/powerpoint/2010/main" val="3657629932"/>
      </p:ext>
    </p:extLst>
  </p:cSld>
  <p:clrMapOvr>
    <a:masterClrMapping/>
  </p:clrMapOvr>
  <p:extLst mod="1">
    <p:ext uri="{DCECCB84-F9BA-43D5-87BE-67443E8EF086}">
      <p15:sldGuideLst xmlns:p15="http://schemas.microsoft.com/office/powerpoint/2012/main">
        <p15:guide id="1" orient="horz" pos="395">
          <p15:clr>
            <a:srgbClr val="FBAE40"/>
          </p15:clr>
        </p15:guide>
        <p15:guide id="2" pos="25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Vuota">
    <p:spTree>
      <p:nvGrpSpPr>
        <p:cNvPr id="1" name=""/>
        <p:cNvGrpSpPr/>
        <p:nvPr/>
      </p:nvGrpSpPr>
      <p:grpSpPr>
        <a:xfrm>
          <a:off x="0" y="0"/>
          <a:ext cx="0" cy="0"/>
          <a:chOff x="0" y="0"/>
          <a:chExt cx="0" cy="0"/>
        </a:xfrm>
      </p:grpSpPr>
      <p:sp>
        <p:nvSpPr>
          <p:cNvPr id="10" name="Segnaposto numero diapositiva 5"/>
          <p:cNvSpPr>
            <a:spLocks noGrp="1"/>
          </p:cNvSpPr>
          <p:nvPr>
            <p:ph type="sldNum" sz="quarter" idx="13"/>
          </p:nvPr>
        </p:nvSpPr>
        <p:spPr>
          <a:xfrm>
            <a:off x="8593982" y="134543"/>
            <a:ext cx="415993" cy="273844"/>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000" b="1">
                <a:solidFill>
                  <a:srgbClr val="003A79"/>
                </a:solidFill>
                <a:latin typeface="Century Gothic" panose="020B0502020202020204" pitchFamily="34" charset="0"/>
                <a:cs typeface="Arial" panose="020B0604020202020204" pitchFamily="34" charset="0"/>
              </a:defRPr>
            </a:lvl1pPr>
          </a:lstStyle>
          <a:p>
            <a:pPr>
              <a:defRPr/>
            </a:pPr>
            <a:fld id="{F84A8C9C-B6B8-40AF-90F5-1B3A93199BF6}" type="slidenum">
              <a:rPr lang="it-IT" altLang="it-IT" smtClean="0"/>
              <a:pPr>
                <a:defRPr/>
              </a:pPr>
              <a:t>‹N›</a:t>
            </a:fld>
            <a:endParaRPr lang="it-IT" altLang="it-IT" dirty="0"/>
          </a:p>
        </p:txBody>
      </p:sp>
      <p:sp>
        <p:nvSpPr>
          <p:cNvPr id="21" name="Titolo 1"/>
          <p:cNvSpPr>
            <a:spLocks noGrp="1"/>
          </p:cNvSpPr>
          <p:nvPr>
            <p:ph type="title" hasCustomPrompt="1"/>
          </p:nvPr>
        </p:nvSpPr>
        <p:spPr>
          <a:xfrm>
            <a:off x="408892" y="273845"/>
            <a:ext cx="7864880" cy="342900"/>
          </a:xfrm>
        </p:spPr>
        <p:txBody>
          <a:bodyPr>
            <a:noAutofit/>
          </a:bodyPr>
          <a:lstStyle>
            <a:lvl1pPr>
              <a:defRPr sz="2400" b="1">
                <a:solidFill>
                  <a:srgbClr val="003A79"/>
                </a:solidFill>
                <a:latin typeface="Century Gothic" panose="020B0502020202020204" pitchFamily="34" charset="0"/>
                <a:cs typeface="Arial" panose="020B0604020202020204" pitchFamily="34" charset="0"/>
              </a:defRPr>
            </a:lvl1pPr>
          </a:lstStyle>
          <a:p>
            <a:r>
              <a:rPr lang="it-IT" dirty="0"/>
              <a:t>Titolo – Century </a:t>
            </a:r>
            <a:r>
              <a:rPr lang="it-IT" dirty="0" err="1"/>
              <a:t>Gothic</a:t>
            </a:r>
            <a:r>
              <a:rPr lang="it-IT" dirty="0"/>
              <a:t> 24</a:t>
            </a:r>
          </a:p>
        </p:txBody>
      </p:sp>
      <p:sp>
        <p:nvSpPr>
          <p:cNvPr id="70" name="Segnaposto testo 5">
            <a:extLst>
              <a:ext uri="{FF2B5EF4-FFF2-40B4-BE49-F238E27FC236}">
                <a16:creationId xmlns:a16="http://schemas.microsoft.com/office/drawing/2014/main" id="{5FF71990-7049-4971-88BD-CA8BAF5B92BB}"/>
              </a:ext>
            </a:extLst>
          </p:cNvPr>
          <p:cNvSpPr>
            <a:spLocks noGrp="1"/>
          </p:cNvSpPr>
          <p:nvPr>
            <p:ph type="body" sz="quarter" idx="10" hasCustomPrompt="1"/>
          </p:nvPr>
        </p:nvSpPr>
        <p:spPr>
          <a:xfrm>
            <a:off x="408891" y="720797"/>
            <a:ext cx="8378671" cy="685800"/>
          </a:xfrm>
        </p:spPr>
        <p:txBody>
          <a:bodyPr>
            <a:noAutofit/>
          </a:bodyPr>
          <a:lstStyle>
            <a:lvl1pPr marL="0" indent="0" eaLnBrk="1" fontAlgn="auto" hangingPunct="1">
              <a:spcAft>
                <a:spcPts val="0"/>
              </a:spcAft>
              <a:buFontTx/>
              <a:buNone/>
              <a:defRPr lang="it-IT" sz="1800" b="1">
                <a:solidFill>
                  <a:schemeClr val="tx1">
                    <a:lumMod val="65000"/>
                    <a:lumOff val="35000"/>
                  </a:schemeClr>
                </a:solidFill>
                <a:latin typeface="Century Gothic" panose="020B0502020202020204" pitchFamily="34" charset="0"/>
                <a:cs typeface="Arial"/>
              </a:defRPr>
            </a:lvl1pPr>
          </a:lstStyle>
          <a:p>
            <a:pPr eaLnBrk="1" fontAlgn="auto" hangingPunct="1">
              <a:spcAft>
                <a:spcPts val="0"/>
              </a:spcAft>
              <a:defRPr/>
            </a:pPr>
            <a:r>
              <a:rPr lang="it-IT" sz="1800" b="1" dirty="0">
                <a:solidFill>
                  <a:schemeClr val="tx1">
                    <a:lumMod val="65000"/>
                    <a:lumOff val="35000"/>
                  </a:schemeClr>
                </a:solidFill>
                <a:latin typeface="Century Gothic" panose="020B0502020202020204" pitchFamily="34" charset="0"/>
                <a:ea typeface="+mj-ea"/>
                <a:cs typeface="Arial"/>
              </a:rPr>
              <a:t>Sottotitolo / luogo e data: 18pt Century </a:t>
            </a:r>
            <a:r>
              <a:rPr lang="it-IT" sz="1800" b="1" dirty="0" err="1">
                <a:solidFill>
                  <a:schemeClr val="tx1">
                    <a:lumMod val="65000"/>
                    <a:lumOff val="35000"/>
                  </a:schemeClr>
                </a:solidFill>
                <a:latin typeface="Century Gothic" panose="020B0502020202020204" pitchFamily="34" charset="0"/>
                <a:ea typeface="+mj-ea"/>
                <a:cs typeface="Arial"/>
              </a:rPr>
              <a:t>Gothic</a:t>
            </a:r>
            <a:r>
              <a:rPr lang="it-IT" sz="1800" b="1" dirty="0">
                <a:solidFill>
                  <a:schemeClr val="tx1">
                    <a:lumMod val="65000"/>
                    <a:lumOff val="35000"/>
                  </a:schemeClr>
                </a:solidFill>
                <a:latin typeface="Century Gothic" panose="020B0502020202020204" pitchFamily="34" charset="0"/>
                <a:ea typeface="+mj-ea"/>
                <a:cs typeface="Arial"/>
              </a:rPr>
              <a:t>, colore nero 70%</a:t>
            </a:r>
            <a:endParaRPr lang="it-IT" sz="1130" b="1" dirty="0">
              <a:solidFill>
                <a:schemeClr val="tx1">
                  <a:lumMod val="65000"/>
                  <a:lumOff val="35000"/>
                </a:schemeClr>
              </a:solidFill>
              <a:latin typeface="Arial"/>
              <a:ea typeface="+mj-ea"/>
              <a:cs typeface="Arial"/>
            </a:endParaRPr>
          </a:p>
        </p:txBody>
      </p:sp>
    </p:spTree>
    <p:extLst>
      <p:ext uri="{BB962C8B-B14F-4D97-AF65-F5344CB8AC3E}">
        <p14:creationId xmlns:p14="http://schemas.microsoft.com/office/powerpoint/2010/main" val="22716369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lide per analisi tecnica">
    <p:spTree>
      <p:nvGrpSpPr>
        <p:cNvPr id="1" name=""/>
        <p:cNvGrpSpPr/>
        <p:nvPr/>
      </p:nvGrpSpPr>
      <p:grpSpPr>
        <a:xfrm>
          <a:off x="0" y="0"/>
          <a:ext cx="0" cy="0"/>
          <a:chOff x="0" y="0"/>
          <a:chExt cx="0" cy="0"/>
        </a:xfrm>
      </p:grpSpPr>
      <p:sp>
        <p:nvSpPr>
          <p:cNvPr id="37" name="Segnaposto numero diapositiva 14"/>
          <p:cNvSpPr>
            <a:spLocks noGrp="1"/>
          </p:cNvSpPr>
          <p:nvPr>
            <p:ph type="sldNum" sz="quarter" idx="10"/>
          </p:nvPr>
        </p:nvSpPr>
        <p:spPr bwMode="auto">
          <a:xfrm>
            <a:off x="8593982" y="134543"/>
            <a:ext cx="415993" cy="2738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419581" indent="-161378">
              <a:defRPr>
                <a:solidFill>
                  <a:schemeClr val="tx1"/>
                </a:solidFill>
                <a:latin typeface="Arial" panose="020B0604020202020204" pitchFamily="34" charset="0"/>
                <a:ea typeface="MS PGothic" panose="020B0600070205080204" pitchFamily="34" charset="-128"/>
              </a:defRPr>
            </a:lvl2pPr>
            <a:lvl3pPr marL="645509" indent="-129102">
              <a:defRPr>
                <a:solidFill>
                  <a:schemeClr val="tx1"/>
                </a:solidFill>
                <a:latin typeface="Arial" panose="020B0604020202020204" pitchFamily="34" charset="0"/>
                <a:ea typeface="MS PGothic" panose="020B0600070205080204" pitchFamily="34" charset="-128"/>
              </a:defRPr>
            </a:lvl3pPr>
            <a:lvl4pPr marL="903713" indent="-129102">
              <a:defRPr>
                <a:solidFill>
                  <a:schemeClr val="tx1"/>
                </a:solidFill>
                <a:latin typeface="Arial" panose="020B0604020202020204" pitchFamily="34" charset="0"/>
                <a:ea typeface="MS PGothic" panose="020B0600070205080204" pitchFamily="34" charset="-128"/>
              </a:defRPr>
            </a:lvl4pPr>
            <a:lvl5pPr marL="1161917" indent="-129102">
              <a:defRPr>
                <a:solidFill>
                  <a:schemeClr val="tx1"/>
                </a:solidFill>
                <a:latin typeface="Arial" panose="020B0604020202020204" pitchFamily="34" charset="0"/>
                <a:ea typeface="MS PGothic" panose="020B0600070205080204" pitchFamily="34" charset="-128"/>
              </a:defRPr>
            </a:lvl5pPr>
            <a:lvl6pPr marL="1420121" indent="-129102" defTabSz="258204"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1678324" indent="-129102" defTabSz="258204"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1936528" indent="-129102" defTabSz="258204"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2194732" indent="-129102" defTabSz="258204"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B1753FE2-952E-4EE3-8FF4-F1DEDEBA9BF8}" type="slidenum">
              <a:rPr lang="it-IT" altLang="it-IT" smtClean="0">
                <a:solidFill>
                  <a:srgbClr val="003A79"/>
                </a:solidFill>
              </a:rPr>
              <a:pPr/>
              <a:t>‹N›</a:t>
            </a:fld>
            <a:endParaRPr lang="it-IT" altLang="it-IT" dirty="0">
              <a:solidFill>
                <a:srgbClr val="003A79"/>
              </a:solidFill>
            </a:endParaRPr>
          </a:p>
        </p:txBody>
      </p:sp>
      <p:sp>
        <p:nvSpPr>
          <p:cNvPr id="7" name="Titolo 1"/>
          <p:cNvSpPr>
            <a:spLocks noGrp="1"/>
          </p:cNvSpPr>
          <p:nvPr>
            <p:ph type="title" hasCustomPrompt="1"/>
          </p:nvPr>
        </p:nvSpPr>
        <p:spPr>
          <a:xfrm>
            <a:off x="408892" y="273845"/>
            <a:ext cx="7864880" cy="342900"/>
          </a:xfrm>
        </p:spPr>
        <p:txBody>
          <a:bodyPr>
            <a:noAutofit/>
          </a:bodyPr>
          <a:lstStyle>
            <a:lvl1pPr>
              <a:defRPr sz="2400" b="1">
                <a:solidFill>
                  <a:srgbClr val="003A79"/>
                </a:solidFill>
                <a:latin typeface="Century Gothic" panose="020B0502020202020204" pitchFamily="34" charset="0"/>
                <a:cs typeface="Arial" panose="020B0604020202020204" pitchFamily="34" charset="0"/>
              </a:defRPr>
            </a:lvl1pPr>
          </a:lstStyle>
          <a:p>
            <a:r>
              <a:rPr lang="it-IT" dirty="0"/>
              <a:t>Titolo – Century </a:t>
            </a:r>
            <a:r>
              <a:rPr lang="it-IT" dirty="0" err="1"/>
              <a:t>Gothic</a:t>
            </a:r>
            <a:r>
              <a:rPr lang="it-IT" dirty="0"/>
              <a:t> 24</a:t>
            </a:r>
          </a:p>
        </p:txBody>
      </p:sp>
      <p:sp>
        <p:nvSpPr>
          <p:cNvPr id="9" name="Segnaposto testo 4"/>
          <p:cNvSpPr>
            <a:spLocks noGrp="1"/>
          </p:cNvSpPr>
          <p:nvPr>
            <p:ph type="body" sz="quarter" idx="12" hasCustomPrompt="1"/>
          </p:nvPr>
        </p:nvSpPr>
        <p:spPr>
          <a:xfrm>
            <a:off x="6012061" y="798968"/>
            <a:ext cx="2921843" cy="3484959"/>
          </a:xfrm>
        </p:spPr>
        <p:txBody>
          <a:bodyPr>
            <a:noAutofit/>
          </a:bodyPr>
          <a:lstStyle>
            <a:lvl1pPr marL="0" indent="0">
              <a:buClr>
                <a:srgbClr val="003A79"/>
              </a:buClr>
              <a:buSzPct val="130000"/>
              <a:buFont typeface="Wingdings" panose="05000000000000000000" pitchFamily="2" charset="2"/>
              <a:buNone/>
              <a:defRPr sz="1400" baseline="0">
                <a:solidFill>
                  <a:schemeClr val="tx1"/>
                </a:solidFill>
                <a:latin typeface="Century Gothic" panose="020B0502020202020204" pitchFamily="34" charset="0"/>
                <a:cs typeface="Arial" panose="020B0604020202020204" pitchFamily="34" charset="0"/>
              </a:defRPr>
            </a:lvl1pPr>
          </a:lstStyle>
          <a:p>
            <a:pPr lvl="0"/>
            <a:r>
              <a:rPr lang="it-IT" dirty="0"/>
              <a:t>Testo Century </a:t>
            </a:r>
            <a:r>
              <a:rPr lang="it-IT" dirty="0" err="1"/>
              <a:t>Gothic</a:t>
            </a:r>
            <a:r>
              <a:rPr lang="it-IT" dirty="0"/>
              <a:t> 16</a:t>
            </a:r>
          </a:p>
        </p:txBody>
      </p:sp>
      <p:sp>
        <p:nvSpPr>
          <p:cNvPr id="11" name="NewSlide"/>
          <p:cNvSpPr>
            <a:spLocks noGrp="1"/>
          </p:cNvSpPr>
          <p:nvPr>
            <p:ph idx="1" hasCustomPrompt="1"/>
          </p:nvPr>
        </p:nvSpPr>
        <p:spPr>
          <a:xfrm>
            <a:off x="408893" y="798968"/>
            <a:ext cx="5205716" cy="3857253"/>
          </a:xfrm>
        </p:spPr>
        <p:txBody>
          <a:bodyPr>
            <a:normAutofit/>
          </a:bodyPr>
          <a:lstStyle>
            <a:lvl1pPr>
              <a:defRPr sz="1400">
                <a:latin typeface="Century Gothic" panose="020B0502020202020204" pitchFamily="34" charset="0"/>
                <a:cs typeface="Arial" panose="020B0604020202020204" pitchFamily="34" charset="0"/>
              </a:defRPr>
            </a:lvl1pPr>
          </a:lstStyle>
          <a:p>
            <a:pPr lvl="0"/>
            <a:r>
              <a:rPr lang="it-IT" dirty="0"/>
              <a:t>immagine</a:t>
            </a:r>
          </a:p>
        </p:txBody>
      </p:sp>
      <p:sp>
        <p:nvSpPr>
          <p:cNvPr id="63" name="Segnaposto contenuto 13">
            <a:extLst>
              <a:ext uri="{FF2B5EF4-FFF2-40B4-BE49-F238E27FC236}">
                <a16:creationId xmlns:a16="http://schemas.microsoft.com/office/drawing/2014/main" id="{905DED45-CA94-4467-BCC3-E8D8289F919F}"/>
              </a:ext>
            </a:extLst>
          </p:cNvPr>
          <p:cNvSpPr>
            <a:spLocks noGrp="1"/>
          </p:cNvSpPr>
          <p:nvPr>
            <p:ph sz="quarter" idx="20" hasCustomPrompt="1"/>
          </p:nvPr>
        </p:nvSpPr>
        <p:spPr>
          <a:xfrm>
            <a:off x="408892" y="4726680"/>
            <a:ext cx="3872727" cy="173560"/>
          </a:xfrm>
        </p:spPr>
        <p:txBody>
          <a:bodyPr>
            <a:noAutofit/>
          </a:bodyPr>
          <a:lstStyle>
            <a:lvl1pPr marL="0" indent="0">
              <a:buNone/>
              <a:defRPr sz="1000" i="1">
                <a:latin typeface="Century Gothic" panose="020B0502020202020204" pitchFamily="34" charset="0"/>
                <a:cs typeface="Arial" panose="020B0604020202020204" pitchFamily="34" charset="0"/>
              </a:defRPr>
            </a:lvl1pPr>
          </a:lstStyle>
          <a:p>
            <a:pPr lvl="0"/>
            <a:r>
              <a:rPr lang="it-IT" dirty="0"/>
              <a:t>Fonte/ note Century </a:t>
            </a:r>
            <a:r>
              <a:rPr lang="it-IT" dirty="0" err="1"/>
              <a:t>Gothic</a:t>
            </a:r>
            <a:r>
              <a:rPr lang="it-IT" dirty="0"/>
              <a:t> 10</a:t>
            </a:r>
          </a:p>
        </p:txBody>
      </p:sp>
    </p:spTree>
    <p:extLst>
      <p:ext uri="{BB962C8B-B14F-4D97-AF65-F5344CB8AC3E}">
        <p14:creationId xmlns:p14="http://schemas.microsoft.com/office/powerpoint/2010/main" val="10183326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Layout personalizzato">
    <p:spTree>
      <p:nvGrpSpPr>
        <p:cNvPr id="1" name=""/>
        <p:cNvGrpSpPr/>
        <p:nvPr/>
      </p:nvGrpSpPr>
      <p:grpSpPr>
        <a:xfrm>
          <a:off x="0" y="0"/>
          <a:ext cx="0" cy="0"/>
          <a:chOff x="0" y="0"/>
          <a:chExt cx="0" cy="0"/>
        </a:xfrm>
      </p:grpSpPr>
      <p:sp>
        <p:nvSpPr>
          <p:cNvPr id="2" name="Segnaposto numero diapositiva 5"/>
          <p:cNvSpPr>
            <a:spLocks noGrp="1"/>
          </p:cNvSpPr>
          <p:nvPr>
            <p:ph type="sldNum" sz="quarter" idx="10"/>
          </p:nvPr>
        </p:nvSpPr>
        <p:spPr>
          <a:xfrm>
            <a:off x="8593980" y="134541"/>
            <a:ext cx="415992" cy="273844"/>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747" b="1" smtClean="0">
                <a:solidFill>
                  <a:srgbClr val="003A79"/>
                </a:solidFill>
                <a:latin typeface="Century Gothic" panose="020B0502020202020204" pitchFamily="34" charset="0"/>
                <a:cs typeface="Arial" panose="020B0604020202020204" pitchFamily="34" charset="0"/>
              </a:defRPr>
            </a:lvl1pPr>
          </a:lstStyle>
          <a:p>
            <a:pPr>
              <a:defRPr/>
            </a:pPr>
            <a:fld id="{9BE906B0-8BF5-4831-95CF-598DDFDDDAC5}" type="slidenum">
              <a:rPr lang="it-IT" altLang="it-IT" smtClean="0"/>
              <a:pPr>
                <a:defRPr/>
              </a:pPr>
              <a:t>‹N›</a:t>
            </a:fld>
            <a:endParaRPr lang="it-IT" altLang="it-IT"/>
          </a:p>
        </p:txBody>
      </p:sp>
      <p:pic>
        <p:nvPicPr>
          <p:cNvPr id="4" name="Immagine 19" descr="INTESA_SANPAOLO white.png">
            <a:extLst>
              <a:ext uri="{FF2B5EF4-FFF2-40B4-BE49-F238E27FC236}">
                <a16:creationId xmlns:a16="http://schemas.microsoft.com/office/drawing/2014/main" id="{077E71C9-544A-4FA4-8261-D8D7636DA8FC}"/>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208839" y="4737101"/>
            <a:ext cx="1557337"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002543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Prima pagina">
    <p:spTree>
      <p:nvGrpSpPr>
        <p:cNvPr id="1" name=""/>
        <p:cNvGrpSpPr/>
        <p:nvPr/>
      </p:nvGrpSpPr>
      <p:grpSpPr>
        <a:xfrm>
          <a:off x="0" y="0"/>
          <a:ext cx="0" cy="0"/>
          <a:chOff x="0" y="0"/>
          <a:chExt cx="0" cy="0"/>
        </a:xfrm>
      </p:grpSpPr>
      <p:sp>
        <p:nvSpPr>
          <p:cNvPr id="3" name="Sottotitolo 2"/>
          <p:cNvSpPr>
            <a:spLocks noGrp="1"/>
          </p:cNvSpPr>
          <p:nvPr>
            <p:ph type="subTitle" idx="1" hasCustomPrompt="1"/>
          </p:nvPr>
        </p:nvSpPr>
        <p:spPr>
          <a:xfrm>
            <a:off x="1539448" y="2521059"/>
            <a:ext cx="6885385" cy="640845"/>
          </a:xfrm>
        </p:spPr>
        <p:txBody>
          <a:bodyPr>
            <a:noAutofit/>
          </a:bodyPr>
          <a:lstStyle>
            <a:lvl1pPr marL="0" indent="0" algn="l">
              <a:buNone/>
              <a:defRPr sz="2600" b="1" baseline="0">
                <a:solidFill>
                  <a:schemeClr val="accent1"/>
                </a:solidFill>
                <a:latin typeface="Century Gothic" panose="020B0502020202020204" pitchFamily="34" charset="0"/>
                <a:cs typeface="Arial" panose="020B0604020202020204" pitchFamily="34" charset="0"/>
              </a:defRPr>
            </a:lvl1pPr>
            <a:lvl2pPr marL="193653" indent="0" algn="ctr">
              <a:buNone/>
              <a:defRPr sz="848"/>
            </a:lvl2pPr>
            <a:lvl3pPr marL="387305" indent="0" algn="ctr">
              <a:buNone/>
              <a:defRPr sz="763"/>
            </a:lvl3pPr>
            <a:lvl4pPr marL="580958" indent="0" algn="ctr">
              <a:buNone/>
              <a:defRPr sz="678"/>
            </a:lvl4pPr>
            <a:lvl5pPr marL="774611" indent="0" algn="ctr">
              <a:buNone/>
              <a:defRPr sz="678"/>
            </a:lvl5pPr>
            <a:lvl6pPr marL="968264" indent="0" algn="ctr">
              <a:buNone/>
              <a:defRPr sz="678"/>
            </a:lvl6pPr>
            <a:lvl7pPr marL="1161917" indent="0" algn="ctr">
              <a:buNone/>
              <a:defRPr sz="678"/>
            </a:lvl7pPr>
            <a:lvl8pPr marL="1355570" indent="0" algn="ctr">
              <a:buNone/>
              <a:defRPr sz="678"/>
            </a:lvl8pPr>
            <a:lvl9pPr marL="1549223" indent="0" algn="ctr">
              <a:buNone/>
              <a:defRPr sz="678"/>
            </a:lvl9pPr>
          </a:lstStyle>
          <a:p>
            <a:r>
              <a:rPr lang="it-IT" dirty="0"/>
              <a:t>Titolo – Century </a:t>
            </a:r>
            <a:r>
              <a:rPr lang="it-IT" dirty="0" err="1"/>
              <a:t>Gothic</a:t>
            </a:r>
            <a:r>
              <a:rPr lang="it-IT" dirty="0"/>
              <a:t> 26</a:t>
            </a:r>
          </a:p>
        </p:txBody>
      </p:sp>
      <p:sp>
        <p:nvSpPr>
          <p:cNvPr id="6" name="Segnaposto testo 5"/>
          <p:cNvSpPr>
            <a:spLocks noGrp="1"/>
          </p:cNvSpPr>
          <p:nvPr>
            <p:ph type="body" sz="quarter" idx="10" hasCustomPrompt="1"/>
          </p:nvPr>
        </p:nvSpPr>
        <p:spPr>
          <a:xfrm>
            <a:off x="1539448" y="3216347"/>
            <a:ext cx="6885385" cy="685800"/>
          </a:xfrm>
        </p:spPr>
        <p:txBody>
          <a:bodyPr>
            <a:noAutofit/>
          </a:bodyPr>
          <a:lstStyle>
            <a:lvl1pPr marL="0" indent="0" eaLnBrk="1" fontAlgn="auto" hangingPunct="1">
              <a:spcAft>
                <a:spcPts val="0"/>
              </a:spcAft>
              <a:buFontTx/>
              <a:buNone/>
              <a:defRPr lang="it-IT" sz="1800" b="1">
                <a:solidFill>
                  <a:schemeClr val="tx1">
                    <a:lumMod val="65000"/>
                    <a:lumOff val="35000"/>
                  </a:schemeClr>
                </a:solidFill>
                <a:latin typeface="Century Gothic" panose="020B0502020202020204" pitchFamily="34" charset="0"/>
                <a:cs typeface="Arial"/>
              </a:defRPr>
            </a:lvl1pPr>
          </a:lstStyle>
          <a:p>
            <a:pPr eaLnBrk="1" fontAlgn="auto" hangingPunct="1">
              <a:spcAft>
                <a:spcPts val="0"/>
              </a:spcAft>
              <a:defRPr/>
            </a:pPr>
            <a:r>
              <a:rPr lang="it-IT" sz="1800" b="1" dirty="0">
                <a:solidFill>
                  <a:schemeClr val="tx1">
                    <a:lumMod val="65000"/>
                    <a:lumOff val="35000"/>
                  </a:schemeClr>
                </a:solidFill>
                <a:latin typeface="Century Gothic" panose="020B0502020202020204" pitchFamily="34" charset="0"/>
                <a:ea typeface="+mj-ea"/>
                <a:cs typeface="Arial"/>
              </a:rPr>
              <a:t>Sottotitolo / luogo e data: 18pt Century </a:t>
            </a:r>
            <a:r>
              <a:rPr lang="it-IT" sz="1800" b="1" dirty="0" err="1">
                <a:solidFill>
                  <a:schemeClr val="tx1">
                    <a:lumMod val="65000"/>
                    <a:lumOff val="35000"/>
                  </a:schemeClr>
                </a:solidFill>
                <a:latin typeface="Century Gothic" panose="020B0502020202020204" pitchFamily="34" charset="0"/>
                <a:ea typeface="+mj-ea"/>
                <a:cs typeface="Arial"/>
              </a:rPr>
              <a:t>Gothic</a:t>
            </a:r>
            <a:r>
              <a:rPr lang="it-IT" sz="1800" b="1" dirty="0">
                <a:solidFill>
                  <a:schemeClr val="tx1">
                    <a:lumMod val="65000"/>
                    <a:lumOff val="35000"/>
                  </a:schemeClr>
                </a:solidFill>
                <a:latin typeface="Century Gothic" panose="020B0502020202020204" pitchFamily="34" charset="0"/>
                <a:ea typeface="+mj-ea"/>
                <a:cs typeface="Arial"/>
              </a:rPr>
              <a:t>, colore nero 70%</a:t>
            </a:r>
            <a:endParaRPr lang="it-IT" sz="1130" b="1" dirty="0">
              <a:solidFill>
                <a:schemeClr val="tx1">
                  <a:lumMod val="65000"/>
                  <a:lumOff val="35000"/>
                </a:schemeClr>
              </a:solidFill>
              <a:latin typeface="Arial"/>
              <a:ea typeface="+mj-ea"/>
              <a:cs typeface="Arial"/>
            </a:endParaRPr>
          </a:p>
        </p:txBody>
      </p:sp>
      <p:pic>
        <p:nvPicPr>
          <p:cNvPr id="40" name="Immagine 4" descr="INTESA_SANPAOLO white.png">
            <a:extLst>
              <a:ext uri="{FF2B5EF4-FFF2-40B4-BE49-F238E27FC236}">
                <a16:creationId xmlns:a16="http://schemas.microsoft.com/office/drawing/2014/main" id="{014BCC8B-6233-4A25-9CA7-299988B96D64}"/>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06730" y="2015473"/>
            <a:ext cx="3452400" cy="3857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 name="Figura a mano libera 5">
            <a:extLst>
              <a:ext uri="{FF2B5EF4-FFF2-40B4-BE49-F238E27FC236}">
                <a16:creationId xmlns:a16="http://schemas.microsoft.com/office/drawing/2014/main" id="{C2F6E1CF-A2FC-4E03-9EC3-C5D41F07A56A}"/>
              </a:ext>
            </a:extLst>
          </p:cNvPr>
          <p:cNvSpPr/>
          <p:nvPr userDrawn="1"/>
        </p:nvSpPr>
        <p:spPr>
          <a:xfrm rot="20686196">
            <a:off x="-3175" y="-608013"/>
            <a:ext cx="4611688" cy="1231901"/>
          </a:xfrm>
          <a:custGeom>
            <a:avLst/>
            <a:gdLst>
              <a:gd name="connsiteX0" fmla="*/ 0 w 9746788"/>
              <a:gd name="connsiteY0" fmla="*/ 0 h 2448000"/>
              <a:gd name="connsiteX1" fmla="*/ 9746788 w 9746788"/>
              <a:gd name="connsiteY1" fmla="*/ 0 h 2448000"/>
              <a:gd name="connsiteX2" fmla="*/ 9746788 w 9746788"/>
              <a:gd name="connsiteY2" fmla="*/ 2448000 h 2448000"/>
              <a:gd name="connsiteX3" fmla="*/ 0 w 9746788"/>
              <a:gd name="connsiteY3" fmla="*/ 2448000 h 2448000"/>
              <a:gd name="connsiteX4" fmla="*/ 0 w 9746788"/>
              <a:gd name="connsiteY4" fmla="*/ 0 h 2448000"/>
              <a:gd name="connsiteX0" fmla="*/ 0 w 9746788"/>
              <a:gd name="connsiteY0" fmla="*/ 0 h 2449464"/>
              <a:gd name="connsiteX1" fmla="*/ 9746788 w 9746788"/>
              <a:gd name="connsiteY1" fmla="*/ 0 h 2449464"/>
              <a:gd name="connsiteX2" fmla="*/ 8974352 w 9746788"/>
              <a:gd name="connsiteY2" fmla="*/ 2449464 h 2449464"/>
              <a:gd name="connsiteX3" fmla="*/ 0 w 9746788"/>
              <a:gd name="connsiteY3" fmla="*/ 2448000 h 2449464"/>
              <a:gd name="connsiteX4" fmla="*/ 0 w 9746788"/>
              <a:gd name="connsiteY4" fmla="*/ 0 h 2449464"/>
              <a:gd name="connsiteX0" fmla="*/ 0 w 9220400"/>
              <a:gd name="connsiteY0" fmla="*/ 0 h 2449464"/>
              <a:gd name="connsiteX1" fmla="*/ 9220400 w 9220400"/>
              <a:gd name="connsiteY1" fmla="*/ 1016281 h 2449464"/>
              <a:gd name="connsiteX2" fmla="*/ 8974352 w 9220400"/>
              <a:gd name="connsiteY2" fmla="*/ 2449464 h 2449464"/>
              <a:gd name="connsiteX3" fmla="*/ 0 w 9220400"/>
              <a:gd name="connsiteY3" fmla="*/ 2448000 h 2449464"/>
              <a:gd name="connsiteX4" fmla="*/ 0 w 9220400"/>
              <a:gd name="connsiteY4" fmla="*/ 0 h 2449464"/>
              <a:gd name="connsiteX0" fmla="*/ 0 w 9136593"/>
              <a:gd name="connsiteY0" fmla="*/ 0 h 2449464"/>
              <a:gd name="connsiteX1" fmla="*/ 9136593 w 9136593"/>
              <a:gd name="connsiteY1" fmla="*/ 1504439 h 2449464"/>
              <a:gd name="connsiteX2" fmla="*/ 8974352 w 9136593"/>
              <a:gd name="connsiteY2" fmla="*/ 2449464 h 2449464"/>
              <a:gd name="connsiteX3" fmla="*/ 0 w 9136593"/>
              <a:gd name="connsiteY3" fmla="*/ 2448000 h 2449464"/>
              <a:gd name="connsiteX4" fmla="*/ 0 w 9136593"/>
              <a:gd name="connsiteY4" fmla="*/ 0 h 2449464"/>
              <a:gd name="connsiteX0" fmla="*/ 24516 w 9136593"/>
              <a:gd name="connsiteY0" fmla="*/ 0 h 1910186"/>
              <a:gd name="connsiteX1" fmla="*/ 9136593 w 9136593"/>
              <a:gd name="connsiteY1" fmla="*/ 965161 h 1910186"/>
              <a:gd name="connsiteX2" fmla="*/ 8974352 w 9136593"/>
              <a:gd name="connsiteY2" fmla="*/ 1910186 h 1910186"/>
              <a:gd name="connsiteX3" fmla="*/ 0 w 9136593"/>
              <a:gd name="connsiteY3" fmla="*/ 1908722 h 1910186"/>
              <a:gd name="connsiteX4" fmla="*/ 24516 w 9136593"/>
              <a:gd name="connsiteY4" fmla="*/ 0 h 1910186"/>
              <a:gd name="connsiteX0" fmla="*/ 117546 w 9136593"/>
              <a:gd name="connsiteY0" fmla="*/ 0 h 1720257"/>
              <a:gd name="connsiteX1" fmla="*/ 9136593 w 9136593"/>
              <a:gd name="connsiteY1" fmla="*/ 775232 h 1720257"/>
              <a:gd name="connsiteX2" fmla="*/ 8974352 w 9136593"/>
              <a:gd name="connsiteY2" fmla="*/ 1720257 h 1720257"/>
              <a:gd name="connsiteX3" fmla="*/ 0 w 9136593"/>
              <a:gd name="connsiteY3" fmla="*/ 1718793 h 1720257"/>
              <a:gd name="connsiteX4" fmla="*/ 117546 w 9136593"/>
              <a:gd name="connsiteY4" fmla="*/ 0 h 1720257"/>
              <a:gd name="connsiteX0" fmla="*/ 24516 w 9136593"/>
              <a:gd name="connsiteY0" fmla="*/ 0 h 1910186"/>
              <a:gd name="connsiteX1" fmla="*/ 9136593 w 9136593"/>
              <a:gd name="connsiteY1" fmla="*/ 965161 h 1910186"/>
              <a:gd name="connsiteX2" fmla="*/ 8974352 w 9136593"/>
              <a:gd name="connsiteY2" fmla="*/ 1910186 h 1910186"/>
              <a:gd name="connsiteX3" fmla="*/ 0 w 9136593"/>
              <a:gd name="connsiteY3" fmla="*/ 1908722 h 1910186"/>
              <a:gd name="connsiteX4" fmla="*/ 24516 w 9136593"/>
              <a:gd name="connsiteY4" fmla="*/ 0 h 1910186"/>
              <a:gd name="connsiteX0" fmla="*/ 24516 w 8974352"/>
              <a:gd name="connsiteY0" fmla="*/ 0 h 1910186"/>
              <a:gd name="connsiteX1" fmla="*/ 8812931 w 8974352"/>
              <a:gd name="connsiteY1" fmla="*/ 1508786 h 1910186"/>
              <a:gd name="connsiteX2" fmla="*/ 8974352 w 8974352"/>
              <a:gd name="connsiteY2" fmla="*/ 1910186 h 1910186"/>
              <a:gd name="connsiteX3" fmla="*/ 0 w 8974352"/>
              <a:gd name="connsiteY3" fmla="*/ 1908722 h 1910186"/>
              <a:gd name="connsiteX4" fmla="*/ 24516 w 8974352"/>
              <a:gd name="connsiteY4" fmla="*/ 0 h 1910186"/>
              <a:gd name="connsiteX0" fmla="*/ 24516 w 9036669"/>
              <a:gd name="connsiteY0" fmla="*/ 0 h 1910186"/>
              <a:gd name="connsiteX1" fmla="*/ 9036669 w 9036669"/>
              <a:gd name="connsiteY1" fmla="*/ 1547197 h 1910186"/>
              <a:gd name="connsiteX2" fmla="*/ 8974352 w 9036669"/>
              <a:gd name="connsiteY2" fmla="*/ 1910186 h 1910186"/>
              <a:gd name="connsiteX3" fmla="*/ 0 w 9036669"/>
              <a:gd name="connsiteY3" fmla="*/ 1908722 h 1910186"/>
              <a:gd name="connsiteX4" fmla="*/ 24516 w 9036669"/>
              <a:gd name="connsiteY4" fmla="*/ 0 h 1910186"/>
              <a:gd name="connsiteX0" fmla="*/ 24516 w 9037769"/>
              <a:gd name="connsiteY0" fmla="*/ 0 h 1910186"/>
              <a:gd name="connsiteX1" fmla="*/ 9037769 w 9037769"/>
              <a:gd name="connsiteY1" fmla="*/ 1902949 h 1910186"/>
              <a:gd name="connsiteX2" fmla="*/ 8974352 w 9037769"/>
              <a:gd name="connsiteY2" fmla="*/ 1910186 h 1910186"/>
              <a:gd name="connsiteX3" fmla="*/ 0 w 9037769"/>
              <a:gd name="connsiteY3" fmla="*/ 1908722 h 1910186"/>
              <a:gd name="connsiteX4" fmla="*/ 24516 w 9037769"/>
              <a:gd name="connsiteY4" fmla="*/ 0 h 1910186"/>
              <a:gd name="connsiteX0" fmla="*/ 17758 w 9037769"/>
              <a:gd name="connsiteY0" fmla="*/ 0 h 1758889"/>
              <a:gd name="connsiteX1" fmla="*/ 9037769 w 9037769"/>
              <a:gd name="connsiteY1" fmla="*/ 1751652 h 1758889"/>
              <a:gd name="connsiteX2" fmla="*/ 8974352 w 9037769"/>
              <a:gd name="connsiteY2" fmla="*/ 1758889 h 1758889"/>
              <a:gd name="connsiteX3" fmla="*/ 0 w 9037769"/>
              <a:gd name="connsiteY3" fmla="*/ 1757425 h 1758889"/>
              <a:gd name="connsiteX4" fmla="*/ 17758 w 9037769"/>
              <a:gd name="connsiteY4" fmla="*/ 0 h 1758889"/>
              <a:gd name="connsiteX0" fmla="*/ 213007 w 9233018"/>
              <a:gd name="connsiteY0" fmla="*/ 0 h 1758889"/>
              <a:gd name="connsiteX1" fmla="*/ 9233018 w 9233018"/>
              <a:gd name="connsiteY1" fmla="*/ 1751652 h 1758889"/>
              <a:gd name="connsiteX2" fmla="*/ 9169601 w 9233018"/>
              <a:gd name="connsiteY2" fmla="*/ 1758889 h 1758889"/>
              <a:gd name="connsiteX3" fmla="*/ -1 w 9233018"/>
              <a:gd name="connsiteY3" fmla="*/ 1720658 h 1758889"/>
              <a:gd name="connsiteX4" fmla="*/ 213007 w 9233018"/>
              <a:gd name="connsiteY4" fmla="*/ 0 h 1758889"/>
              <a:gd name="connsiteX0" fmla="*/ 213007 w 9233018"/>
              <a:gd name="connsiteY0" fmla="*/ 0 h 1798514"/>
              <a:gd name="connsiteX1" fmla="*/ 9233018 w 9233018"/>
              <a:gd name="connsiteY1" fmla="*/ 1751652 h 1798514"/>
              <a:gd name="connsiteX2" fmla="*/ 9218312 w 9233018"/>
              <a:gd name="connsiteY2" fmla="*/ 1798514 h 1798514"/>
              <a:gd name="connsiteX3" fmla="*/ -1 w 9233018"/>
              <a:gd name="connsiteY3" fmla="*/ 1720658 h 1798514"/>
              <a:gd name="connsiteX4" fmla="*/ 213007 w 9233018"/>
              <a:gd name="connsiteY4" fmla="*/ 0 h 1798514"/>
              <a:gd name="connsiteX0" fmla="*/ 213007 w 9232004"/>
              <a:gd name="connsiteY0" fmla="*/ 0 h 1801249"/>
              <a:gd name="connsiteX1" fmla="*/ 9232005 w 9232004"/>
              <a:gd name="connsiteY1" fmla="*/ 1801249 h 1801249"/>
              <a:gd name="connsiteX2" fmla="*/ 9218312 w 9232004"/>
              <a:gd name="connsiteY2" fmla="*/ 1798514 h 1801249"/>
              <a:gd name="connsiteX3" fmla="*/ -1 w 9232004"/>
              <a:gd name="connsiteY3" fmla="*/ 1720658 h 1801249"/>
              <a:gd name="connsiteX4" fmla="*/ 213007 w 9232004"/>
              <a:gd name="connsiteY4" fmla="*/ 0 h 1801249"/>
              <a:gd name="connsiteX0" fmla="*/ 213009 w 9805231"/>
              <a:gd name="connsiteY0" fmla="*/ 0 h 1920782"/>
              <a:gd name="connsiteX1" fmla="*/ 9232007 w 9805231"/>
              <a:gd name="connsiteY1" fmla="*/ 1801249 h 1920782"/>
              <a:gd name="connsiteX2" fmla="*/ 9805231 w 9805231"/>
              <a:gd name="connsiteY2" fmla="*/ 1920782 h 1920782"/>
              <a:gd name="connsiteX3" fmla="*/ 1 w 9805231"/>
              <a:gd name="connsiteY3" fmla="*/ 1720658 h 1920782"/>
              <a:gd name="connsiteX4" fmla="*/ 213009 w 9805231"/>
              <a:gd name="connsiteY4" fmla="*/ 0 h 1920782"/>
              <a:gd name="connsiteX0" fmla="*/ 183037 w 9775259"/>
              <a:gd name="connsiteY0" fmla="*/ 0 h 1920782"/>
              <a:gd name="connsiteX1" fmla="*/ 9202035 w 9775259"/>
              <a:gd name="connsiteY1" fmla="*/ 1801249 h 1920782"/>
              <a:gd name="connsiteX2" fmla="*/ 9775259 w 9775259"/>
              <a:gd name="connsiteY2" fmla="*/ 1920782 h 1920782"/>
              <a:gd name="connsiteX3" fmla="*/ 0 w 9775259"/>
              <a:gd name="connsiteY3" fmla="*/ 1500030 h 1920782"/>
              <a:gd name="connsiteX4" fmla="*/ 183037 w 9775259"/>
              <a:gd name="connsiteY4" fmla="*/ 0 h 1920782"/>
              <a:gd name="connsiteX0" fmla="*/ 126790 w 9719012"/>
              <a:gd name="connsiteY0" fmla="*/ 0 h 1920782"/>
              <a:gd name="connsiteX1" fmla="*/ 9145788 w 9719012"/>
              <a:gd name="connsiteY1" fmla="*/ 1801249 h 1920782"/>
              <a:gd name="connsiteX2" fmla="*/ 9719012 w 9719012"/>
              <a:gd name="connsiteY2" fmla="*/ 1920782 h 1920782"/>
              <a:gd name="connsiteX3" fmla="*/ 0 w 9719012"/>
              <a:gd name="connsiteY3" fmla="*/ 1384324 h 1920782"/>
              <a:gd name="connsiteX4" fmla="*/ 126790 w 9719012"/>
              <a:gd name="connsiteY4" fmla="*/ 0 h 1920782"/>
              <a:gd name="connsiteX0" fmla="*/ 114801 w 9719012"/>
              <a:gd name="connsiteY0" fmla="*/ 0 h 1918151"/>
              <a:gd name="connsiteX1" fmla="*/ 9145788 w 9719012"/>
              <a:gd name="connsiteY1" fmla="*/ 1798618 h 1918151"/>
              <a:gd name="connsiteX2" fmla="*/ 9719012 w 9719012"/>
              <a:gd name="connsiteY2" fmla="*/ 1918151 h 1918151"/>
              <a:gd name="connsiteX3" fmla="*/ 0 w 9719012"/>
              <a:gd name="connsiteY3" fmla="*/ 1381693 h 1918151"/>
              <a:gd name="connsiteX4" fmla="*/ 114801 w 9719012"/>
              <a:gd name="connsiteY4" fmla="*/ 0 h 1918151"/>
              <a:gd name="connsiteX0" fmla="*/ 114800 w 9719012"/>
              <a:gd name="connsiteY0" fmla="*/ 0 h 1918151"/>
              <a:gd name="connsiteX1" fmla="*/ 9145788 w 9719012"/>
              <a:gd name="connsiteY1" fmla="*/ 1798618 h 1918151"/>
              <a:gd name="connsiteX2" fmla="*/ 9719012 w 9719012"/>
              <a:gd name="connsiteY2" fmla="*/ 1918151 h 1918151"/>
              <a:gd name="connsiteX3" fmla="*/ 0 w 9719012"/>
              <a:gd name="connsiteY3" fmla="*/ 1381693 h 1918151"/>
              <a:gd name="connsiteX4" fmla="*/ 114800 w 9719012"/>
              <a:gd name="connsiteY4" fmla="*/ 0 h 1918151"/>
              <a:gd name="connsiteX0" fmla="*/ 193030 w 9719012"/>
              <a:gd name="connsiteY0" fmla="*/ 0 h 1902527"/>
              <a:gd name="connsiteX1" fmla="*/ 9145788 w 9719012"/>
              <a:gd name="connsiteY1" fmla="*/ 1782994 h 1902527"/>
              <a:gd name="connsiteX2" fmla="*/ 9719012 w 9719012"/>
              <a:gd name="connsiteY2" fmla="*/ 1902527 h 1902527"/>
              <a:gd name="connsiteX3" fmla="*/ 0 w 9719012"/>
              <a:gd name="connsiteY3" fmla="*/ 1366069 h 1902527"/>
              <a:gd name="connsiteX4" fmla="*/ 193030 w 9719012"/>
              <a:gd name="connsiteY4" fmla="*/ 0 h 1902527"/>
              <a:gd name="connsiteX0" fmla="*/ 193030 w 10621430"/>
              <a:gd name="connsiteY0" fmla="*/ 0 h 2082758"/>
              <a:gd name="connsiteX1" fmla="*/ 9145788 w 10621430"/>
              <a:gd name="connsiteY1" fmla="*/ 1782994 h 2082758"/>
              <a:gd name="connsiteX2" fmla="*/ 10621430 w 10621430"/>
              <a:gd name="connsiteY2" fmla="*/ 2082759 h 2082758"/>
              <a:gd name="connsiteX3" fmla="*/ 0 w 10621430"/>
              <a:gd name="connsiteY3" fmla="*/ 1366069 h 2082758"/>
              <a:gd name="connsiteX4" fmla="*/ 193030 w 10621430"/>
              <a:gd name="connsiteY4" fmla="*/ 0 h 2082758"/>
              <a:gd name="connsiteX0" fmla="*/ 193030 w 10621432"/>
              <a:gd name="connsiteY0" fmla="*/ 0 h 2082759"/>
              <a:gd name="connsiteX1" fmla="*/ 10621431 w 10621432"/>
              <a:gd name="connsiteY1" fmla="*/ 2082758 h 2082759"/>
              <a:gd name="connsiteX2" fmla="*/ 10621430 w 10621432"/>
              <a:gd name="connsiteY2" fmla="*/ 2082759 h 2082759"/>
              <a:gd name="connsiteX3" fmla="*/ 0 w 10621432"/>
              <a:gd name="connsiteY3" fmla="*/ 1366069 h 2082759"/>
              <a:gd name="connsiteX4" fmla="*/ 193030 w 10621432"/>
              <a:gd name="connsiteY4" fmla="*/ 0 h 2082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621432" h="2082759">
                <a:moveTo>
                  <a:pt x="193030" y="0"/>
                </a:moveTo>
                <a:lnTo>
                  <a:pt x="10621431" y="2082758"/>
                </a:lnTo>
                <a:lnTo>
                  <a:pt x="10621430" y="2082759"/>
                </a:lnTo>
                <a:lnTo>
                  <a:pt x="0" y="1366069"/>
                </a:lnTo>
                <a:lnTo>
                  <a:pt x="193030" y="0"/>
                </a:lnTo>
                <a:close/>
              </a:path>
            </a:pathLst>
          </a:custGeom>
          <a:solidFill>
            <a:srgbClr val="003A79">
              <a:alpha val="74902"/>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it-IT" sz="1600"/>
          </a:p>
        </p:txBody>
      </p:sp>
    </p:spTree>
    <p:extLst>
      <p:ext uri="{BB962C8B-B14F-4D97-AF65-F5344CB8AC3E}">
        <p14:creationId xmlns:p14="http://schemas.microsoft.com/office/powerpoint/2010/main" val="2045296854"/>
      </p:ext>
    </p:extLst>
  </p:cSld>
  <p:clrMapOvr>
    <a:masterClrMapping/>
  </p:clrMapOvr>
  <p:extLst mod="1">
    <p:ext uri="{DCECCB84-F9BA-43D5-87BE-67443E8EF086}">
      <p15:sldGuideLst xmlns:p15="http://schemas.microsoft.com/office/powerpoint/2012/main">
        <p15:guide id="1" orient="horz" pos="1620">
          <p15:clr>
            <a:srgbClr val="FBAE40"/>
          </p15:clr>
        </p15:guide>
        <p15:guide id="2" pos="1032">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olo e contenuto-PPTLGTEXT">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399231" y="273845"/>
            <a:ext cx="7864880" cy="342900"/>
          </a:xfrm>
        </p:spPr>
        <p:txBody>
          <a:bodyPr>
            <a:noAutofit/>
          </a:bodyPr>
          <a:lstStyle>
            <a:lvl1pPr>
              <a:defRPr sz="2400" b="1" baseline="0">
                <a:solidFill>
                  <a:srgbClr val="003A79"/>
                </a:solidFill>
                <a:latin typeface="Century Gothic" panose="020B0502020202020204" pitchFamily="34" charset="0"/>
                <a:cs typeface="Arial" panose="020B0604020202020204" pitchFamily="34" charset="0"/>
              </a:defRPr>
            </a:lvl1pPr>
          </a:lstStyle>
          <a:p>
            <a:r>
              <a:rPr lang="it-IT" dirty="0"/>
              <a:t>Titolo Century </a:t>
            </a:r>
            <a:r>
              <a:rPr lang="it-IT" dirty="0" err="1"/>
              <a:t>Gothic</a:t>
            </a:r>
            <a:r>
              <a:rPr lang="it-IT" dirty="0"/>
              <a:t> 24</a:t>
            </a:r>
          </a:p>
        </p:txBody>
      </p:sp>
      <p:sp>
        <p:nvSpPr>
          <p:cNvPr id="3" name="Segnaposto contenuto 2"/>
          <p:cNvSpPr>
            <a:spLocks noGrp="1"/>
          </p:cNvSpPr>
          <p:nvPr>
            <p:ph idx="1" hasCustomPrompt="1"/>
          </p:nvPr>
        </p:nvSpPr>
        <p:spPr>
          <a:xfrm>
            <a:off x="939662" y="1788911"/>
            <a:ext cx="7228750" cy="2693445"/>
          </a:xfrm>
        </p:spPr>
        <p:txBody>
          <a:bodyPr>
            <a:noAutofit/>
          </a:bodyPr>
          <a:lstStyle>
            <a:lvl1pPr>
              <a:defRPr sz="1600" baseline="0">
                <a:latin typeface="Century Gothic" panose="020B0502020202020204" pitchFamily="34" charset="0"/>
                <a:cs typeface="Arial" panose="020B0604020202020204" pitchFamily="34" charset="0"/>
              </a:defRPr>
            </a:lvl1pPr>
          </a:lstStyle>
          <a:p>
            <a:pPr lvl="0"/>
            <a:r>
              <a:rPr lang="it-IT" dirty="0"/>
              <a:t>Inserire tabella o grafico misura </a:t>
            </a:r>
            <a:r>
              <a:rPr lang="it-IT" dirty="0" err="1"/>
              <a:t>LargeWithText</a:t>
            </a:r>
            <a:endParaRPr lang="it-IT" dirty="0"/>
          </a:p>
        </p:txBody>
      </p:sp>
      <p:sp>
        <p:nvSpPr>
          <p:cNvPr id="15" name="Segnaposto testo 14"/>
          <p:cNvSpPr>
            <a:spLocks noGrp="1"/>
          </p:cNvSpPr>
          <p:nvPr>
            <p:ph type="body" sz="quarter" idx="11" hasCustomPrompt="1"/>
          </p:nvPr>
        </p:nvSpPr>
        <p:spPr>
          <a:xfrm>
            <a:off x="404796" y="788389"/>
            <a:ext cx="8382767" cy="482147"/>
          </a:xfrm>
        </p:spPr>
        <p:txBody>
          <a:bodyPr>
            <a:noAutofit/>
          </a:bodyPr>
          <a:lstStyle>
            <a:lvl1pPr marL="0" indent="0">
              <a:buClr>
                <a:srgbClr val="003A79"/>
              </a:buClr>
              <a:buSzPct val="190000"/>
              <a:buFontTx/>
              <a:buNone/>
              <a:tabLst/>
              <a:defRPr sz="1600" baseline="0">
                <a:solidFill>
                  <a:schemeClr val="tx1"/>
                </a:solidFill>
                <a:latin typeface="Century Gothic" panose="020B0502020202020204" pitchFamily="34" charset="0"/>
                <a:cs typeface="Arial" panose="020B0604020202020204" pitchFamily="34" charset="0"/>
              </a:defRPr>
            </a:lvl1pPr>
          </a:lstStyle>
          <a:p>
            <a:pPr lvl="0"/>
            <a:r>
              <a:rPr lang="it-IT" dirty="0"/>
              <a:t>Century </a:t>
            </a:r>
            <a:r>
              <a:rPr lang="it-IT" dirty="0" err="1"/>
              <a:t>Gothic</a:t>
            </a:r>
            <a:r>
              <a:rPr lang="it-IT" dirty="0"/>
              <a:t> 16 MIN Century </a:t>
            </a:r>
            <a:r>
              <a:rPr lang="it-IT" dirty="0" err="1"/>
              <a:t>Gothic</a:t>
            </a:r>
            <a:r>
              <a:rPr lang="it-IT" dirty="0"/>
              <a:t> 18 MAX</a:t>
            </a:r>
          </a:p>
          <a:p>
            <a:pPr lvl="0"/>
            <a:endParaRPr lang="it-IT" dirty="0"/>
          </a:p>
          <a:p>
            <a:pPr lvl="0"/>
            <a:endParaRPr lang="it-IT" dirty="0"/>
          </a:p>
          <a:p>
            <a:pPr lvl="0"/>
            <a:endParaRPr lang="it-IT" dirty="0"/>
          </a:p>
          <a:p>
            <a:pPr lvl="0"/>
            <a:endParaRPr lang="it-IT" dirty="0"/>
          </a:p>
          <a:p>
            <a:pPr lvl="0"/>
            <a:endParaRPr lang="it-IT" dirty="0"/>
          </a:p>
          <a:p>
            <a:pPr lvl="0"/>
            <a:endParaRPr lang="it-IT" dirty="0"/>
          </a:p>
        </p:txBody>
      </p:sp>
      <p:sp>
        <p:nvSpPr>
          <p:cNvPr id="17" name="Segnaposto testo 16"/>
          <p:cNvSpPr>
            <a:spLocks noGrp="1"/>
          </p:cNvSpPr>
          <p:nvPr>
            <p:ph type="body" sz="quarter" idx="12" hasCustomPrompt="1"/>
          </p:nvPr>
        </p:nvSpPr>
        <p:spPr>
          <a:xfrm>
            <a:off x="405205" y="4574928"/>
            <a:ext cx="4001341" cy="168522"/>
          </a:xfrm>
        </p:spPr>
        <p:txBody>
          <a:bodyPr>
            <a:noAutofit/>
          </a:bodyPr>
          <a:lstStyle>
            <a:lvl1pPr marL="0" indent="0">
              <a:buFontTx/>
              <a:buNone/>
              <a:defRPr sz="1000" i="1">
                <a:solidFill>
                  <a:schemeClr val="tx1"/>
                </a:solidFill>
                <a:latin typeface="Century Gothic" panose="020B0502020202020204" pitchFamily="34" charset="0"/>
                <a:cs typeface="Arial" panose="020B0604020202020204" pitchFamily="34" charset="0"/>
              </a:defRPr>
            </a:lvl1pPr>
          </a:lstStyle>
          <a:p>
            <a:pPr lvl="0"/>
            <a:r>
              <a:rPr lang="it-IT" dirty="0"/>
              <a:t>Fonte/ note Century </a:t>
            </a:r>
            <a:r>
              <a:rPr lang="it-IT" dirty="0" err="1"/>
              <a:t>Gothic</a:t>
            </a:r>
            <a:r>
              <a:rPr lang="it-IT" dirty="0"/>
              <a:t> 10</a:t>
            </a:r>
          </a:p>
        </p:txBody>
      </p:sp>
      <p:sp>
        <p:nvSpPr>
          <p:cNvPr id="5" name="Segnaposto testo 4"/>
          <p:cNvSpPr>
            <a:spLocks noGrp="1"/>
          </p:cNvSpPr>
          <p:nvPr>
            <p:ph type="body" sz="quarter" idx="13" hasCustomPrompt="1"/>
          </p:nvPr>
        </p:nvSpPr>
        <p:spPr>
          <a:xfrm>
            <a:off x="3578119" y="1394555"/>
            <a:ext cx="2384382" cy="270338"/>
          </a:xfrm>
        </p:spPr>
        <p:txBody>
          <a:bodyPr>
            <a:noAutofit/>
          </a:bodyPr>
          <a:lstStyle>
            <a:lvl1pPr marL="0" indent="0" algn="ctr">
              <a:buFontTx/>
              <a:buNone/>
              <a:defRPr sz="1400" b="1">
                <a:solidFill>
                  <a:srgbClr val="003A79"/>
                </a:solidFill>
                <a:latin typeface="Century Gothic" panose="020B0502020202020204" pitchFamily="34" charset="0"/>
                <a:cs typeface="Arial" panose="020B0604020202020204" pitchFamily="34" charset="0"/>
              </a:defRPr>
            </a:lvl1pPr>
            <a:lvl2pPr>
              <a:defRPr sz="1050">
                <a:latin typeface="Arial" panose="020B0604020202020204" pitchFamily="34" charset="0"/>
                <a:cs typeface="Arial" panose="020B0604020202020204" pitchFamily="34" charset="0"/>
              </a:defRPr>
            </a:lvl2pPr>
            <a:lvl3pPr>
              <a:defRPr sz="1050">
                <a:latin typeface="Arial" panose="020B0604020202020204" pitchFamily="34" charset="0"/>
                <a:cs typeface="Arial" panose="020B0604020202020204" pitchFamily="34" charset="0"/>
              </a:defRPr>
            </a:lvl3pPr>
            <a:lvl4pPr>
              <a:defRPr sz="1050">
                <a:latin typeface="Arial" panose="020B0604020202020204" pitchFamily="34" charset="0"/>
                <a:cs typeface="Arial" panose="020B0604020202020204" pitchFamily="34" charset="0"/>
              </a:defRPr>
            </a:lvl4pPr>
            <a:lvl5pPr>
              <a:defRPr sz="1050">
                <a:latin typeface="Arial" panose="020B0604020202020204" pitchFamily="34" charset="0"/>
                <a:cs typeface="Arial" panose="020B0604020202020204" pitchFamily="34" charset="0"/>
              </a:defRPr>
            </a:lvl5pPr>
          </a:lstStyle>
          <a:p>
            <a:pPr lvl="0"/>
            <a:r>
              <a:rPr lang="it-IT" dirty="0"/>
              <a:t>Titolo Century </a:t>
            </a:r>
            <a:r>
              <a:rPr lang="it-IT" dirty="0" err="1"/>
              <a:t>Gothic</a:t>
            </a:r>
            <a:r>
              <a:rPr lang="it-IT" dirty="0"/>
              <a:t> 14</a:t>
            </a:r>
          </a:p>
        </p:txBody>
      </p:sp>
      <p:sp>
        <p:nvSpPr>
          <p:cNvPr id="16" name="Segnaposto numero diapositiva 5"/>
          <p:cNvSpPr>
            <a:spLocks noGrp="1"/>
          </p:cNvSpPr>
          <p:nvPr>
            <p:ph type="sldNum" sz="quarter" idx="14"/>
          </p:nvPr>
        </p:nvSpPr>
        <p:spPr>
          <a:xfrm>
            <a:off x="8593980" y="134541"/>
            <a:ext cx="415992" cy="273844"/>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000" b="1">
                <a:solidFill>
                  <a:srgbClr val="003A79"/>
                </a:solidFill>
                <a:latin typeface="Century Gothic" panose="020B0502020202020204" pitchFamily="34" charset="0"/>
                <a:cs typeface="Arial" panose="020B0604020202020204" pitchFamily="34" charset="0"/>
              </a:defRPr>
            </a:lvl1pPr>
          </a:lstStyle>
          <a:p>
            <a:pPr>
              <a:defRPr/>
            </a:pPr>
            <a:fld id="{F84A8C9C-B6B8-40AF-90F5-1B3A93199BF6}" type="slidenum">
              <a:rPr lang="it-IT" altLang="it-IT" smtClean="0"/>
              <a:pPr>
                <a:defRPr/>
              </a:pPr>
              <a:t>‹N›</a:t>
            </a:fld>
            <a:endParaRPr lang="it-IT" altLang="it-IT" dirty="0"/>
          </a:p>
        </p:txBody>
      </p:sp>
    </p:spTree>
    <p:extLst>
      <p:ext uri="{BB962C8B-B14F-4D97-AF65-F5344CB8AC3E}">
        <p14:creationId xmlns:p14="http://schemas.microsoft.com/office/powerpoint/2010/main" val="137929347"/>
      </p:ext>
    </p:extLst>
  </p:cSld>
  <p:clrMapOvr>
    <a:masterClrMapping/>
  </p:clrMapOvr>
  <p:extLst mod="1">
    <p:ext uri="{DCECCB84-F9BA-43D5-87BE-67443E8EF086}">
      <p15:sldGuideLst xmlns:p15="http://schemas.microsoft.com/office/powerpoint/2012/main">
        <p15:guide id="1" orient="horz" pos="504">
          <p15:clr>
            <a:srgbClr val="FBAE40"/>
          </p15:clr>
        </p15:guide>
        <p15:guide id="2" pos="5545">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Vuota">
    <p:spTree>
      <p:nvGrpSpPr>
        <p:cNvPr id="1" name=""/>
        <p:cNvGrpSpPr/>
        <p:nvPr/>
      </p:nvGrpSpPr>
      <p:grpSpPr>
        <a:xfrm>
          <a:off x="0" y="0"/>
          <a:ext cx="0" cy="0"/>
          <a:chOff x="0" y="0"/>
          <a:chExt cx="0" cy="0"/>
        </a:xfrm>
      </p:grpSpPr>
      <p:sp>
        <p:nvSpPr>
          <p:cNvPr id="10" name="Segnaposto numero diapositiva 5"/>
          <p:cNvSpPr>
            <a:spLocks noGrp="1"/>
          </p:cNvSpPr>
          <p:nvPr>
            <p:ph type="sldNum" sz="quarter" idx="13"/>
          </p:nvPr>
        </p:nvSpPr>
        <p:spPr>
          <a:xfrm>
            <a:off x="8593982" y="134543"/>
            <a:ext cx="415993" cy="273844"/>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000" b="1">
                <a:solidFill>
                  <a:srgbClr val="003A79"/>
                </a:solidFill>
                <a:latin typeface="Century Gothic" panose="020B0502020202020204" pitchFamily="34" charset="0"/>
                <a:cs typeface="Arial" panose="020B0604020202020204" pitchFamily="34" charset="0"/>
              </a:defRPr>
            </a:lvl1pPr>
          </a:lstStyle>
          <a:p>
            <a:pPr>
              <a:defRPr/>
            </a:pPr>
            <a:fld id="{F84A8C9C-B6B8-40AF-90F5-1B3A93199BF6}" type="slidenum">
              <a:rPr lang="it-IT" altLang="it-IT" smtClean="0"/>
              <a:pPr>
                <a:defRPr/>
              </a:pPr>
              <a:t>‹N›</a:t>
            </a:fld>
            <a:endParaRPr lang="it-IT" altLang="it-IT" dirty="0"/>
          </a:p>
        </p:txBody>
      </p:sp>
      <p:sp>
        <p:nvSpPr>
          <p:cNvPr id="21" name="Titolo 1"/>
          <p:cNvSpPr>
            <a:spLocks noGrp="1"/>
          </p:cNvSpPr>
          <p:nvPr>
            <p:ph type="title" hasCustomPrompt="1"/>
          </p:nvPr>
        </p:nvSpPr>
        <p:spPr>
          <a:xfrm>
            <a:off x="408892" y="273845"/>
            <a:ext cx="7864880" cy="342900"/>
          </a:xfrm>
        </p:spPr>
        <p:txBody>
          <a:bodyPr>
            <a:noAutofit/>
          </a:bodyPr>
          <a:lstStyle>
            <a:lvl1pPr>
              <a:defRPr sz="2400" b="1">
                <a:solidFill>
                  <a:srgbClr val="003A79"/>
                </a:solidFill>
                <a:latin typeface="Century Gothic" panose="020B0502020202020204" pitchFamily="34" charset="0"/>
                <a:cs typeface="Arial" panose="020B0604020202020204" pitchFamily="34" charset="0"/>
              </a:defRPr>
            </a:lvl1pPr>
          </a:lstStyle>
          <a:p>
            <a:r>
              <a:rPr lang="it-IT" dirty="0"/>
              <a:t>Titolo – Century </a:t>
            </a:r>
            <a:r>
              <a:rPr lang="it-IT" dirty="0" err="1"/>
              <a:t>Gothic</a:t>
            </a:r>
            <a:r>
              <a:rPr lang="it-IT" dirty="0"/>
              <a:t> 24</a:t>
            </a:r>
          </a:p>
        </p:txBody>
      </p:sp>
      <p:sp>
        <p:nvSpPr>
          <p:cNvPr id="70" name="Segnaposto testo 5">
            <a:extLst>
              <a:ext uri="{FF2B5EF4-FFF2-40B4-BE49-F238E27FC236}">
                <a16:creationId xmlns:a16="http://schemas.microsoft.com/office/drawing/2014/main" id="{5FF71990-7049-4971-88BD-CA8BAF5B92BB}"/>
              </a:ext>
            </a:extLst>
          </p:cNvPr>
          <p:cNvSpPr>
            <a:spLocks noGrp="1"/>
          </p:cNvSpPr>
          <p:nvPr>
            <p:ph type="body" sz="quarter" idx="10" hasCustomPrompt="1"/>
          </p:nvPr>
        </p:nvSpPr>
        <p:spPr>
          <a:xfrm>
            <a:off x="408891" y="720797"/>
            <a:ext cx="8378671" cy="685800"/>
          </a:xfrm>
        </p:spPr>
        <p:txBody>
          <a:bodyPr>
            <a:noAutofit/>
          </a:bodyPr>
          <a:lstStyle>
            <a:lvl1pPr marL="0" indent="0" eaLnBrk="1" fontAlgn="auto" hangingPunct="1">
              <a:spcAft>
                <a:spcPts val="0"/>
              </a:spcAft>
              <a:buFontTx/>
              <a:buNone/>
              <a:defRPr lang="it-IT" sz="1800" b="1">
                <a:solidFill>
                  <a:schemeClr val="tx1">
                    <a:lumMod val="65000"/>
                    <a:lumOff val="35000"/>
                  </a:schemeClr>
                </a:solidFill>
                <a:latin typeface="Century Gothic" panose="020B0502020202020204" pitchFamily="34" charset="0"/>
                <a:cs typeface="Arial"/>
              </a:defRPr>
            </a:lvl1pPr>
          </a:lstStyle>
          <a:p>
            <a:pPr eaLnBrk="1" fontAlgn="auto" hangingPunct="1">
              <a:spcAft>
                <a:spcPts val="0"/>
              </a:spcAft>
              <a:defRPr/>
            </a:pPr>
            <a:r>
              <a:rPr lang="it-IT" sz="1800" b="1" dirty="0">
                <a:solidFill>
                  <a:schemeClr val="tx1">
                    <a:lumMod val="65000"/>
                    <a:lumOff val="35000"/>
                  </a:schemeClr>
                </a:solidFill>
                <a:latin typeface="Century Gothic" panose="020B0502020202020204" pitchFamily="34" charset="0"/>
                <a:ea typeface="+mj-ea"/>
                <a:cs typeface="Arial"/>
              </a:rPr>
              <a:t>Sottotitolo / luogo e data: 18pt Century </a:t>
            </a:r>
            <a:r>
              <a:rPr lang="it-IT" sz="1800" b="1" dirty="0" err="1">
                <a:solidFill>
                  <a:schemeClr val="tx1">
                    <a:lumMod val="65000"/>
                    <a:lumOff val="35000"/>
                  </a:schemeClr>
                </a:solidFill>
                <a:latin typeface="Century Gothic" panose="020B0502020202020204" pitchFamily="34" charset="0"/>
                <a:ea typeface="+mj-ea"/>
                <a:cs typeface="Arial"/>
              </a:rPr>
              <a:t>Gothic</a:t>
            </a:r>
            <a:r>
              <a:rPr lang="it-IT" sz="1800" b="1" dirty="0">
                <a:solidFill>
                  <a:schemeClr val="tx1">
                    <a:lumMod val="65000"/>
                    <a:lumOff val="35000"/>
                  </a:schemeClr>
                </a:solidFill>
                <a:latin typeface="Century Gothic" panose="020B0502020202020204" pitchFamily="34" charset="0"/>
                <a:ea typeface="+mj-ea"/>
                <a:cs typeface="Arial"/>
              </a:rPr>
              <a:t>, colore nero 70%</a:t>
            </a:r>
            <a:endParaRPr lang="it-IT" sz="1130" b="1" dirty="0">
              <a:solidFill>
                <a:schemeClr val="tx1">
                  <a:lumMod val="65000"/>
                  <a:lumOff val="35000"/>
                </a:schemeClr>
              </a:solidFill>
              <a:latin typeface="Arial"/>
              <a:ea typeface="+mj-ea"/>
              <a:cs typeface="Arial"/>
            </a:endParaRPr>
          </a:p>
        </p:txBody>
      </p:sp>
    </p:spTree>
    <p:extLst>
      <p:ext uri="{BB962C8B-B14F-4D97-AF65-F5344CB8AC3E}">
        <p14:creationId xmlns:p14="http://schemas.microsoft.com/office/powerpoint/2010/main" val="19958481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PPTLGTEXT">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399231" y="273845"/>
            <a:ext cx="7864880" cy="342900"/>
          </a:xfrm>
          <a:prstGeom prst="rect">
            <a:avLst/>
          </a:prstGeom>
        </p:spPr>
        <p:txBody>
          <a:bodyPr>
            <a:noAutofit/>
          </a:bodyPr>
          <a:lstStyle>
            <a:lvl1pPr>
              <a:defRPr sz="1800" b="1" baseline="0">
                <a:solidFill>
                  <a:srgbClr val="003A79"/>
                </a:solidFill>
                <a:latin typeface="Century Gothic" panose="020B0502020202020204" pitchFamily="34" charset="0"/>
                <a:cs typeface="Arial" panose="020B0604020202020204" pitchFamily="34" charset="0"/>
              </a:defRPr>
            </a:lvl1pPr>
          </a:lstStyle>
          <a:p>
            <a:r>
              <a:rPr lang="it-IT" dirty="0"/>
              <a:t>Titolo Century </a:t>
            </a:r>
            <a:r>
              <a:rPr lang="it-IT" dirty="0" err="1"/>
              <a:t>Gothic</a:t>
            </a:r>
            <a:r>
              <a:rPr lang="it-IT" dirty="0"/>
              <a:t> 24</a:t>
            </a:r>
          </a:p>
        </p:txBody>
      </p:sp>
      <p:sp>
        <p:nvSpPr>
          <p:cNvPr id="3" name="Segnaposto contenuto 2"/>
          <p:cNvSpPr>
            <a:spLocks noGrp="1"/>
          </p:cNvSpPr>
          <p:nvPr>
            <p:ph idx="1" hasCustomPrompt="1"/>
          </p:nvPr>
        </p:nvSpPr>
        <p:spPr>
          <a:xfrm>
            <a:off x="939662" y="1782357"/>
            <a:ext cx="7228750" cy="2700000"/>
          </a:xfrm>
          <a:prstGeom prst="rect">
            <a:avLst/>
          </a:prstGeom>
        </p:spPr>
        <p:txBody>
          <a:bodyPr>
            <a:noAutofit/>
          </a:bodyPr>
          <a:lstStyle>
            <a:lvl1pPr>
              <a:defRPr sz="1050" baseline="0">
                <a:latin typeface="Century Gothic" panose="020B0502020202020204" pitchFamily="34" charset="0"/>
                <a:cs typeface="Arial" panose="020B0604020202020204" pitchFamily="34" charset="0"/>
              </a:defRPr>
            </a:lvl1pPr>
          </a:lstStyle>
          <a:p>
            <a:pPr lvl="0"/>
            <a:r>
              <a:rPr lang="it-IT" dirty="0"/>
              <a:t>Inserire tabella o grafico misura </a:t>
            </a:r>
            <a:r>
              <a:rPr lang="it-IT" dirty="0" err="1"/>
              <a:t>LargeWithText</a:t>
            </a:r>
            <a:endParaRPr lang="it-IT" dirty="0"/>
          </a:p>
        </p:txBody>
      </p:sp>
      <p:sp>
        <p:nvSpPr>
          <p:cNvPr id="15" name="Segnaposto testo 14"/>
          <p:cNvSpPr>
            <a:spLocks noGrp="1"/>
          </p:cNvSpPr>
          <p:nvPr>
            <p:ph type="body" sz="quarter" idx="11" hasCustomPrompt="1"/>
          </p:nvPr>
        </p:nvSpPr>
        <p:spPr>
          <a:xfrm>
            <a:off x="404796" y="788389"/>
            <a:ext cx="7830321" cy="482147"/>
          </a:xfrm>
          <a:prstGeom prst="rect">
            <a:avLst/>
          </a:prstGeom>
        </p:spPr>
        <p:txBody>
          <a:bodyPr>
            <a:noAutofit/>
          </a:bodyPr>
          <a:lstStyle>
            <a:lvl1pPr marL="0" indent="0">
              <a:buClr>
                <a:srgbClr val="003A79"/>
              </a:buClr>
              <a:buSzPct val="190000"/>
              <a:buFontTx/>
              <a:buNone/>
              <a:tabLst/>
              <a:defRPr sz="1200" baseline="0">
                <a:solidFill>
                  <a:schemeClr val="tx1"/>
                </a:solidFill>
                <a:latin typeface="Century Gothic" panose="020B0502020202020204" pitchFamily="34" charset="0"/>
                <a:cs typeface="Arial" panose="020B0604020202020204" pitchFamily="34" charset="0"/>
              </a:defRPr>
            </a:lvl1pPr>
          </a:lstStyle>
          <a:p>
            <a:pPr lvl="0"/>
            <a:r>
              <a:rPr lang="it-IT" dirty="0"/>
              <a:t>Century </a:t>
            </a:r>
            <a:r>
              <a:rPr lang="it-IT" dirty="0" err="1"/>
              <a:t>Gothic</a:t>
            </a:r>
            <a:r>
              <a:rPr lang="it-IT" dirty="0"/>
              <a:t> 16 MIN Century </a:t>
            </a:r>
            <a:r>
              <a:rPr lang="it-IT" dirty="0" err="1"/>
              <a:t>Gothic</a:t>
            </a:r>
            <a:r>
              <a:rPr lang="it-IT" dirty="0"/>
              <a:t> 18 MAX</a:t>
            </a:r>
          </a:p>
          <a:p>
            <a:pPr lvl="0"/>
            <a:endParaRPr lang="it-IT" dirty="0"/>
          </a:p>
          <a:p>
            <a:pPr lvl="0"/>
            <a:endParaRPr lang="it-IT" dirty="0"/>
          </a:p>
          <a:p>
            <a:pPr lvl="0"/>
            <a:endParaRPr lang="it-IT" dirty="0"/>
          </a:p>
          <a:p>
            <a:pPr lvl="0"/>
            <a:endParaRPr lang="it-IT" dirty="0"/>
          </a:p>
          <a:p>
            <a:pPr lvl="0"/>
            <a:endParaRPr lang="it-IT" dirty="0"/>
          </a:p>
          <a:p>
            <a:pPr lvl="0"/>
            <a:endParaRPr lang="it-IT" dirty="0"/>
          </a:p>
        </p:txBody>
      </p:sp>
      <p:sp>
        <p:nvSpPr>
          <p:cNvPr id="17" name="Segnaposto testo 16"/>
          <p:cNvSpPr>
            <a:spLocks noGrp="1"/>
          </p:cNvSpPr>
          <p:nvPr>
            <p:ph type="body" sz="quarter" idx="12" hasCustomPrompt="1"/>
          </p:nvPr>
        </p:nvSpPr>
        <p:spPr>
          <a:xfrm>
            <a:off x="405205" y="4574928"/>
            <a:ext cx="4001341" cy="168522"/>
          </a:xfrm>
          <a:prstGeom prst="rect">
            <a:avLst/>
          </a:prstGeom>
        </p:spPr>
        <p:txBody>
          <a:bodyPr>
            <a:noAutofit/>
          </a:bodyPr>
          <a:lstStyle>
            <a:lvl1pPr marL="0" indent="0">
              <a:buFontTx/>
              <a:buNone/>
              <a:defRPr sz="750" i="1">
                <a:solidFill>
                  <a:schemeClr val="tx1"/>
                </a:solidFill>
                <a:latin typeface="Century Gothic" panose="020B0502020202020204" pitchFamily="34" charset="0"/>
                <a:cs typeface="Arial" panose="020B0604020202020204" pitchFamily="34" charset="0"/>
              </a:defRPr>
            </a:lvl1pPr>
          </a:lstStyle>
          <a:p>
            <a:pPr lvl="0"/>
            <a:r>
              <a:rPr lang="it-IT" dirty="0"/>
              <a:t>Fonte/ note Century </a:t>
            </a:r>
            <a:r>
              <a:rPr lang="it-IT" dirty="0" err="1"/>
              <a:t>Gothic</a:t>
            </a:r>
            <a:r>
              <a:rPr lang="it-IT" dirty="0"/>
              <a:t> 10</a:t>
            </a:r>
          </a:p>
        </p:txBody>
      </p:sp>
      <p:sp>
        <p:nvSpPr>
          <p:cNvPr id="5" name="Segnaposto testo 4"/>
          <p:cNvSpPr>
            <a:spLocks noGrp="1"/>
          </p:cNvSpPr>
          <p:nvPr>
            <p:ph type="body" sz="quarter" idx="13" hasCustomPrompt="1"/>
          </p:nvPr>
        </p:nvSpPr>
        <p:spPr>
          <a:xfrm>
            <a:off x="3578119" y="1521264"/>
            <a:ext cx="2384382" cy="191254"/>
          </a:xfrm>
          <a:prstGeom prst="rect">
            <a:avLst/>
          </a:prstGeom>
        </p:spPr>
        <p:txBody>
          <a:bodyPr>
            <a:noAutofit/>
          </a:bodyPr>
          <a:lstStyle>
            <a:lvl1pPr marL="0" indent="0" algn="ctr">
              <a:buFontTx/>
              <a:buNone/>
              <a:defRPr sz="1050" b="1">
                <a:solidFill>
                  <a:schemeClr val="accent1"/>
                </a:solidFill>
                <a:latin typeface="Century Gothic" panose="020B0502020202020204" pitchFamily="34" charset="0"/>
                <a:cs typeface="Arial" panose="020B0604020202020204" pitchFamily="34" charset="0"/>
              </a:defRPr>
            </a:lvl1pPr>
            <a:lvl2pPr>
              <a:defRPr sz="1050">
                <a:latin typeface="Arial" panose="020B0604020202020204" pitchFamily="34" charset="0"/>
                <a:cs typeface="Arial" panose="020B0604020202020204" pitchFamily="34" charset="0"/>
              </a:defRPr>
            </a:lvl2pPr>
            <a:lvl3pPr>
              <a:defRPr sz="1050">
                <a:latin typeface="Arial" panose="020B0604020202020204" pitchFamily="34" charset="0"/>
                <a:cs typeface="Arial" panose="020B0604020202020204" pitchFamily="34" charset="0"/>
              </a:defRPr>
            </a:lvl3pPr>
            <a:lvl4pPr>
              <a:defRPr sz="1050">
                <a:latin typeface="Arial" panose="020B0604020202020204" pitchFamily="34" charset="0"/>
                <a:cs typeface="Arial" panose="020B0604020202020204" pitchFamily="34" charset="0"/>
              </a:defRPr>
            </a:lvl4pPr>
            <a:lvl5pPr>
              <a:defRPr sz="1050">
                <a:latin typeface="Arial" panose="020B0604020202020204" pitchFamily="34" charset="0"/>
                <a:cs typeface="Arial" panose="020B0604020202020204" pitchFamily="34" charset="0"/>
              </a:defRPr>
            </a:lvl5pPr>
          </a:lstStyle>
          <a:p>
            <a:pPr lvl="0"/>
            <a:r>
              <a:rPr lang="it-IT" dirty="0"/>
              <a:t>Titolo Century </a:t>
            </a:r>
            <a:r>
              <a:rPr lang="it-IT" dirty="0" err="1"/>
              <a:t>Gothic</a:t>
            </a:r>
            <a:r>
              <a:rPr lang="it-IT" dirty="0"/>
              <a:t> 14</a:t>
            </a:r>
          </a:p>
        </p:txBody>
      </p:sp>
      <p:sp>
        <p:nvSpPr>
          <p:cNvPr id="16" name="Segnaposto numero diapositiva 5"/>
          <p:cNvSpPr>
            <a:spLocks noGrp="1"/>
          </p:cNvSpPr>
          <p:nvPr>
            <p:ph type="sldNum" sz="quarter" idx="14"/>
          </p:nvPr>
        </p:nvSpPr>
        <p:spPr>
          <a:xfrm>
            <a:off x="8593980" y="134541"/>
            <a:ext cx="415992" cy="273844"/>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750" b="1">
                <a:solidFill>
                  <a:srgbClr val="003A79"/>
                </a:solidFill>
                <a:latin typeface="Century Gothic" panose="020B0502020202020204" pitchFamily="34" charset="0"/>
                <a:cs typeface="Arial" panose="020B0604020202020204" pitchFamily="34" charset="0"/>
              </a:defRPr>
            </a:lvl1pPr>
          </a:lstStyle>
          <a:p>
            <a:pPr>
              <a:defRPr/>
            </a:pPr>
            <a:fld id="{F84A8C9C-B6B8-40AF-90F5-1B3A93199BF6}" type="slidenum">
              <a:rPr lang="it-IT" altLang="it-IT" smtClean="0"/>
              <a:pPr>
                <a:defRPr/>
              </a:pPr>
              <a:t>‹N›</a:t>
            </a:fld>
            <a:endParaRPr lang="it-IT" altLang="it-IT" dirty="0"/>
          </a:p>
        </p:txBody>
      </p:sp>
    </p:spTree>
    <p:extLst>
      <p:ext uri="{BB962C8B-B14F-4D97-AF65-F5344CB8AC3E}">
        <p14:creationId xmlns:p14="http://schemas.microsoft.com/office/powerpoint/2010/main" val="2360891522"/>
      </p:ext>
    </p:extLst>
  </p:cSld>
  <p:clrMapOvr>
    <a:masterClrMapping/>
  </p:clrMapOvr>
  <p:extLst mod="1">
    <p:ext uri="{DCECCB84-F9BA-43D5-87BE-67443E8EF086}">
      <p15:sldGuideLst xmlns:p15="http://schemas.microsoft.com/office/powerpoint/2012/main">
        <p15:guide id="1" orient="horz" pos="504">
          <p15:clr>
            <a:srgbClr val="FBAE40"/>
          </p15:clr>
        </p15:guide>
        <p15:guide id="2" pos="249">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Titolo e contenuto-PPTLGNOTEXT">
    <p:spTree>
      <p:nvGrpSpPr>
        <p:cNvPr id="1" name=""/>
        <p:cNvGrpSpPr/>
        <p:nvPr/>
      </p:nvGrpSpPr>
      <p:grpSpPr>
        <a:xfrm>
          <a:off x="0" y="0"/>
          <a:ext cx="0" cy="0"/>
          <a:chOff x="0" y="0"/>
          <a:chExt cx="0" cy="0"/>
        </a:xfrm>
      </p:grpSpPr>
      <p:sp>
        <p:nvSpPr>
          <p:cNvPr id="3" name="Segnaposto contenuto 2"/>
          <p:cNvSpPr>
            <a:spLocks noGrp="1"/>
          </p:cNvSpPr>
          <p:nvPr>
            <p:ph idx="1" hasCustomPrompt="1"/>
          </p:nvPr>
        </p:nvSpPr>
        <p:spPr>
          <a:xfrm>
            <a:off x="631160" y="1163908"/>
            <a:ext cx="8081743" cy="3283200"/>
          </a:xfrm>
          <a:prstGeom prst="rect">
            <a:avLst/>
          </a:prstGeom>
        </p:spPr>
        <p:txBody>
          <a:bodyPr>
            <a:noAutofit/>
          </a:bodyPr>
          <a:lstStyle>
            <a:lvl1pPr>
              <a:defRPr sz="1050">
                <a:latin typeface="Century Gothic" panose="020B0502020202020204" pitchFamily="34" charset="0"/>
                <a:cs typeface="Arial" panose="020B0604020202020204" pitchFamily="34" charset="0"/>
              </a:defRPr>
            </a:lvl1pPr>
          </a:lstStyle>
          <a:p>
            <a:pPr lvl="0"/>
            <a:r>
              <a:rPr lang="it-IT" dirty="0"/>
              <a:t>Inserisci tabella o grafico misura </a:t>
            </a:r>
            <a:r>
              <a:rPr lang="it-IT" dirty="0" err="1"/>
              <a:t>LargeNoText</a:t>
            </a:r>
            <a:endParaRPr lang="it-IT" dirty="0"/>
          </a:p>
        </p:txBody>
      </p:sp>
      <p:sp>
        <p:nvSpPr>
          <p:cNvPr id="7" name="Segnaposto testo 6"/>
          <p:cNvSpPr>
            <a:spLocks noGrp="1"/>
          </p:cNvSpPr>
          <p:nvPr>
            <p:ph type="body" sz="quarter" idx="10" hasCustomPrompt="1"/>
          </p:nvPr>
        </p:nvSpPr>
        <p:spPr>
          <a:xfrm>
            <a:off x="3398290" y="809014"/>
            <a:ext cx="2357187" cy="269879"/>
          </a:xfrm>
          <a:prstGeom prst="rect">
            <a:avLst/>
          </a:prstGeom>
        </p:spPr>
        <p:txBody>
          <a:bodyPr>
            <a:noAutofit/>
          </a:bodyPr>
          <a:lstStyle>
            <a:lvl1pPr marL="0" indent="0" algn="ctr">
              <a:buFontTx/>
              <a:buNone/>
              <a:defRPr sz="1050" b="1">
                <a:solidFill>
                  <a:schemeClr val="accent1"/>
                </a:solidFill>
                <a:latin typeface="Century Gothic" panose="020B0502020202020204" pitchFamily="34" charset="0"/>
                <a:cs typeface="Arial" panose="020B0604020202020204" pitchFamily="34" charset="0"/>
              </a:defRPr>
            </a:lvl1pPr>
          </a:lstStyle>
          <a:p>
            <a:pPr lvl="0"/>
            <a:r>
              <a:rPr lang="it-IT" dirty="0"/>
              <a:t>Titolo Century </a:t>
            </a:r>
            <a:r>
              <a:rPr lang="it-IT" dirty="0" err="1"/>
              <a:t>Gothic</a:t>
            </a:r>
            <a:r>
              <a:rPr lang="it-IT" dirty="0"/>
              <a:t> 14</a:t>
            </a:r>
          </a:p>
        </p:txBody>
      </p:sp>
      <p:sp>
        <p:nvSpPr>
          <p:cNvPr id="14" name="Segnaposto contenuto 13"/>
          <p:cNvSpPr>
            <a:spLocks noGrp="1"/>
          </p:cNvSpPr>
          <p:nvPr>
            <p:ph sz="quarter" idx="11" hasCustomPrompt="1"/>
          </p:nvPr>
        </p:nvSpPr>
        <p:spPr>
          <a:xfrm>
            <a:off x="646353" y="4520385"/>
            <a:ext cx="5001590" cy="172480"/>
          </a:xfrm>
          <a:prstGeom prst="rect">
            <a:avLst/>
          </a:prstGeom>
        </p:spPr>
        <p:txBody>
          <a:bodyPr>
            <a:noAutofit/>
          </a:bodyPr>
          <a:lstStyle>
            <a:lvl1pPr marL="0" indent="0">
              <a:buNone/>
              <a:defRPr sz="750" i="1">
                <a:latin typeface="Century Gothic" panose="020B0502020202020204" pitchFamily="34" charset="0"/>
                <a:cs typeface="Arial" panose="020B0604020202020204" pitchFamily="34" charset="0"/>
              </a:defRPr>
            </a:lvl1pPr>
          </a:lstStyle>
          <a:p>
            <a:pPr lvl="0"/>
            <a:r>
              <a:rPr lang="it-IT" dirty="0"/>
              <a:t>Fonte/ note Century </a:t>
            </a:r>
            <a:r>
              <a:rPr lang="it-IT" dirty="0" err="1"/>
              <a:t>Gothic</a:t>
            </a:r>
            <a:r>
              <a:rPr lang="it-IT" dirty="0"/>
              <a:t> 10</a:t>
            </a:r>
          </a:p>
        </p:txBody>
      </p:sp>
      <p:sp>
        <p:nvSpPr>
          <p:cNvPr id="13" name="Segnaposto numero diapositiva 5"/>
          <p:cNvSpPr>
            <a:spLocks noGrp="1"/>
          </p:cNvSpPr>
          <p:nvPr>
            <p:ph type="sldNum" sz="quarter" idx="13"/>
          </p:nvPr>
        </p:nvSpPr>
        <p:spPr>
          <a:xfrm>
            <a:off x="8593980" y="134541"/>
            <a:ext cx="415992" cy="273844"/>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750" b="1">
                <a:solidFill>
                  <a:srgbClr val="003A79"/>
                </a:solidFill>
                <a:latin typeface="Century Gothic" panose="020B0502020202020204" pitchFamily="34" charset="0"/>
                <a:cs typeface="Arial" panose="020B0604020202020204" pitchFamily="34" charset="0"/>
              </a:defRPr>
            </a:lvl1pPr>
          </a:lstStyle>
          <a:p>
            <a:pPr>
              <a:defRPr/>
            </a:pPr>
            <a:fld id="{F84A8C9C-B6B8-40AF-90F5-1B3A93199BF6}" type="slidenum">
              <a:rPr lang="it-IT" altLang="it-IT" smtClean="0"/>
              <a:pPr>
                <a:defRPr/>
              </a:pPr>
              <a:t>‹N›</a:t>
            </a:fld>
            <a:endParaRPr lang="it-IT" altLang="it-IT"/>
          </a:p>
        </p:txBody>
      </p:sp>
      <p:sp>
        <p:nvSpPr>
          <p:cNvPr id="25" name="Titolo 1"/>
          <p:cNvSpPr>
            <a:spLocks noGrp="1"/>
          </p:cNvSpPr>
          <p:nvPr>
            <p:ph type="title" hasCustomPrompt="1"/>
          </p:nvPr>
        </p:nvSpPr>
        <p:spPr>
          <a:xfrm>
            <a:off x="408896" y="259802"/>
            <a:ext cx="7864880" cy="342900"/>
          </a:xfrm>
          <a:prstGeom prst="rect">
            <a:avLst/>
          </a:prstGeom>
        </p:spPr>
        <p:txBody>
          <a:bodyPr>
            <a:noAutofit/>
          </a:bodyPr>
          <a:lstStyle>
            <a:lvl1pPr>
              <a:defRPr sz="1800" b="1" baseline="0">
                <a:solidFill>
                  <a:srgbClr val="003A79"/>
                </a:solidFill>
                <a:latin typeface="Century Gothic" panose="020B0502020202020204" pitchFamily="34" charset="0"/>
                <a:cs typeface="Arial" panose="020B0604020202020204" pitchFamily="34" charset="0"/>
              </a:defRPr>
            </a:lvl1pPr>
          </a:lstStyle>
          <a:p>
            <a:r>
              <a:rPr lang="it-IT" dirty="0"/>
              <a:t>Titolo Century </a:t>
            </a:r>
            <a:r>
              <a:rPr lang="it-IT" dirty="0" err="1"/>
              <a:t>Gothic</a:t>
            </a:r>
            <a:r>
              <a:rPr lang="it-IT" dirty="0"/>
              <a:t> 24</a:t>
            </a:r>
          </a:p>
        </p:txBody>
      </p:sp>
    </p:spTree>
    <p:extLst>
      <p:ext uri="{BB962C8B-B14F-4D97-AF65-F5344CB8AC3E}">
        <p14:creationId xmlns:p14="http://schemas.microsoft.com/office/powerpoint/2010/main" val="137855791"/>
      </p:ext>
    </p:extLst>
  </p:cSld>
  <p:clrMapOvr>
    <a:masterClrMapping/>
  </p:clrMapOvr>
  <p:extLst mod="1">
    <p:ext uri="{DCECCB84-F9BA-43D5-87BE-67443E8EF086}">
      <p15:sldGuideLst xmlns:p15="http://schemas.microsoft.com/office/powerpoint/2012/main">
        <p15:guide id="1" orient="horz" pos="504">
          <p15:clr>
            <a:srgbClr val="FBAE40"/>
          </p15:clr>
        </p15:guide>
        <p15:guide id="2" pos="249">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_Titolo e contenuto-PPT-2ChartNoText">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408892" y="273845"/>
            <a:ext cx="7864880" cy="342900"/>
          </a:xfrm>
          <a:prstGeom prst="rect">
            <a:avLst/>
          </a:prstGeom>
        </p:spPr>
        <p:txBody>
          <a:bodyPr>
            <a:noAutofit/>
          </a:bodyPr>
          <a:lstStyle>
            <a:lvl1pPr>
              <a:defRPr sz="1800" b="1">
                <a:solidFill>
                  <a:srgbClr val="003A79"/>
                </a:solidFill>
                <a:latin typeface="Century Gothic" panose="020B0502020202020204" pitchFamily="34" charset="0"/>
                <a:cs typeface="Arial" panose="020B0604020202020204" pitchFamily="34" charset="0"/>
              </a:defRPr>
            </a:lvl1pPr>
          </a:lstStyle>
          <a:p>
            <a:r>
              <a:rPr lang="it-IT" dirty="0"/>
              <a:t>Titolo – Century </a:t>
            </a:r>
            <a:r>
              <a:rPr lang="it-IT" dirty="0" err="1"/>
              <a:t>Gothic</a:t>
            </a:r>
            <a:r>
              <a:rPr lang="it-IT" dirty="0"/>
              <a:t> 24</a:t>
            </a:r>
          </a:p>
        </p:txBody>
      </p:sp>
      <p:sp>
        <p:nvSpPr>
          <p:cNvPr id="3" name="NewSlideContent"/>
          <p:cNvSpPr>
            <a:spLocks noGrp="1"/>
          </p:cNvSpPr>
          <p:nvPr>
            <p:ph idx="1" hasCustomPrompt="1"/>
          </p:nvPr>
        </p:nvSpPr>
        <p:spPr>
          <a:xfrm>
            <a:off x="572574" y="1584609"/>
            <a:ext cx="4055329" cy="2700000"/>
          </a:xfrm>
          <a:prstGeom prst="rect">
            <a:avLst/>
          </a:prstGeom>
        </p:spPr>
        <p:txBody>
          <a:bodyPr>
            <a:noAutofit/>
          </a:bodyPr>
          <a:lstStyle>
            <a:lvl1pPr>
              <a:defRPr sz="1050">
                <a:latin typeface="Century Gothic" panose="020B0502020202020204" pitchFamily="34" charset="0"/>
                <a:cs typeface="Arial" panose="020B0604020202020204" pitchFamily="34" charset="0"/>
              </a:defRPr>
            </a:lvl1pPr>
          </a:lstStyle>
          <a:p>
            <a:pPr lvl="0"/>
            <a:r>
              <a:rPr lang="it-IT" dirty="0"/>
              <a:t>Inserisci tabella o grafico misura 2ChartNoText</a:t>
            </a:r>
          </a:p>
        </p:txBody>
      </p:sp>
      <p:sp>
        <p:nvSpPr>
          <p:cNvPr id="9" name="Segnaposto contenuto 2"/>
          <p:cNvSpPr>
            <a:spLocks noGrp="1"/>
          </p:cNvSpPr>
          <p:nvPr>
            <p:ph idx="13" hasCustomPrompt="1"/>
          </p:nvPr>
        </p:nvSpPr>
        <p:spPr>
          <a:xfrm>
            <a:off x="4765009" y="1584609"/>
            <a:ext cx="4055329" cy="2700000"/>
          </a:xfrm>
          <a:prstGeom prst="rect">
            <a:avLst/>
          </a:prstGeom>
        </p:spPr>
        <p:txBody>
          <a:bodyPr>
            <a:noAutofit/>
          </a:bodyPr>
          <a:lstStyle>
            <a:lvl1pPr>
              <a:defRPr sz="1050">
                <a:latin typeface="Century Gothic" panose="020B0502020202020204" pitchFamily="34" charset="0"/>
                <a:cs typeface="Arial" panose="020B0604020202020204" pitchFamily="34" charset="0"/>
              </a:defRPr>
            </a:lvl1pPr>
          </a:lstStyle>
          <a:p>
            <a:pPr lvl="0"/>
            <a:r>
              <a:rPr lang="it-IT" dirty="0"/>
              <a:t>Inserisci tabella o grafico misura 2ChartNoText</a:t>
            </a:r>
          </a:p>
        </p:txBody>
      </p:sp>
      <p:sp>
        <p:nvSpPr>
          <p:cNvPr id="17" name="Segnaposto contenuto 13"/>
          <p:cNvSpPr>
            <a:spLocks noGrp="1"/>
          </p:cNvSpPr>
          <p:nvPr>
            <p:ph sz="quarter" idx="11" hasCustomPrompt="1"/>
          </p:nvPr>
        </p:nvSpPr>
        <p:spPr>
          <a:xfrm>
            <a:off x="572574" y="4388815"/>
            <a:ext cx="3872727" cy="173560"/>
          </a:xfrm>
          <a:prstGeom prst="rect">
            <a:avLst/>
          </a:prstGeom>
        </p:spPr>
        <p:txBody>
          <a:bodyPr>
            <a:noAutofit/>
          </a:bodyPr>
          <a:lstStyle>
            <a:lvl1pPr marL="0" indent="0">
              <a:buNone/>
              <a:defRPr sz="750" i="1">
                <a:latin typeface="Century Gothic" panose="020B0502020202020204" pitchFamily="34" charset="0"/>
                <a:cs typeface="Arial" panose="020B0604020202020204" pitchFamily="34" charset="0"/>
              </a:defRPr>
            </a:lvl1pPr>
          </a:lstStyle>
          <a:p>
            <a:pPr lvl="0"/>
            <a:r>
              <a:rPr lang="it-IT" dirty="0"/>
              <a:t>Fonte/ note Century </a:t>
            </a:r>
            <a:r>
              <a:rPr lang="it-IT" dirty="0" err="1"/>
              <a:t>Gothic</a:t>
            </a:r>
            <a:r>
              <a:rPr lang="it-IT" dirty="0"/>
              <a:t> 10</a:t>
            </a:r>
          </a:p>
        </p:txBody>
      </p:sp>
      <p:sp>
        <p:nvSpPr>
          <p:cNvPr id="18" name="Segnaposto contenuto 13"/>
          <p:cNvSpPr>
            <a:spLocks noGrp="1"/>
          </p:cNvSpPr>
          <p:nvPr>
            <p:ph sz="quarter" idx="14" hasCustomPrompt="1"/>
          </p:nvPr>
        </p:nvSpPr>
        <p:spPr>
          <a:xfrm>
            <a:off x="4757895" y="4377347"/>
            <a:ext cx="3872727" cy="173560"/>
          </a:xfrm>
          <a:prstGeom prst="rect">
            <a:avLst/>
          </a:prstGeom>
        </p:spPr>
        <p:txBody>
          <a:bodyPr>
            <a:noAutofit/>
          </a:bodyPr>
          <a:lstStyle>
            <a:lvl1pPr marL="0" indent="0">
              <a:buNone/>
              <a:defRPr sz="750" i="1">
                <a:latin typeface="Century Gothic" panose="020B0502020202020204" pitchFamily="34" charset="0"/>
                <a:cs typeface="Arial" panose="020B0604020202020204" pitchFamily="34" charset="0"/>
              </a:defRPr>
            </a:lvl1pPr>
          </a:lstStyle>
          <a:p>
            <a:pPr lvl="0"/>
            <a:r>
              <a:rPr lang="it-IT" dirty="0"/>
              <a:t>Fonte/ note Century </a:t>
            </a:r>
            <a:r>
              <a:rPr lang="it-IT" dirty="0" err="1"/>
              <a:t>Gothic</a:t>
            </a:r>
            <a:r>
              <a:rPr lang="it-IT" dirty="0"/>
              <a:t> 10</a:t>
            </a:r>
          </a:p>
        </p:txBody>
      </p:sp>
      <p:sp>
        <p:nvSpPr>
          <p:cNvPr id="19" name="Segnaposto testo 6"/>
          <p:cNvSpPr>
            <a:spLocks noGrp="1"/>
          </p:cNvSpPr>
          <p:nvPr>
            <p:ph type="body" sz="quarter" idx="10" hasCustomPrompt="1"/>
          </p:nvPr>
        </p:nvSpPr>
        <p:spPr>
          <a:xfrm>
            <a:off x="1513869" y="1190722"/>
            <a:ext cx="2357187" cy="269879"/>
          </a:xfrm>
          <a:prstGeom prst="rect">
            <a:avLst/>
          </a:prstGeom>
        </p:spPr>
        <p:txBody>
          <a:bodyPr>
            <a:noAutofit/>
          </a:bodyPr>
          <a:lstStyle>
            <a:lvl1pPr marL="0" indent="0" algn="ctr">
              <a:buNone/>
              <a:defRPr sz="975" b="1">
                <a:solidFill>
                  <a:schemeClr val="accent1"/>
                </a:solidFill>
                <a:latin typeface="Century Gothic" panose="020B0502020202020204" pitchFamily="34" charset="0"/>
                <a:cs typeface="Arial" panose="020B0604020202020204" pitchFamily="34" charset="0"/>
              </a:defRPr>
            </a:lvl1pPr>
          </a:lstStyle>
          <a:p>
            <a:pPr lvl="0"/>
            <a:r>
              <a:rPr lang="it-IT" dirty="0"/>
              <a:t>Titolo Century </a:t>
            </a:r>
            <a:r>
              <a:rPr lang="it-IT" dirty="0" err="1"/>
              <a:t>Gothic</a:t>
            </a:r>
            <a:r>
              <a:rPr lang="it-IT" dirty="0"/>
              <a:t> 13 </a:t>
            </a:r>
          </a:p>
        </p:txBody>
      </p:sp>
      <p:sp>
        <p:nvSpPr>
          <p:cNvPr id="20" name="Segnaposto testo 6"/>
          <p:cNvSpPr>
            <a:spLocks noGrp="1"/>
          </p:cNvSpPr>
          <p:nvPr>
            <p:ph type="body" sz="quarter" idx="15" hasCustomPrompt="1"/>
          </p:nvPr>
        </p:nvSpPr>
        <p:spPr>
          <a:xfrm>
            <a:off x="5515665" y="1190722"/>
            <a:ext cx="2357187" cy="269879"/>
          </a:xfrm>
          <a:prstGeom prst="rect">
            <a:avLst/>
          </a:prstGeom>
        </p:spPr>
        <p:txBody>
          <a:bodyPr>
            <a:noAutofit/>
          </a:bodyPr>
          <a:lstStyle>
            <a:lvl1pPr marL="0" indent="0" algn="ctr">
              <a:buNone/>
              <a:defRPr sz="975" b="1">
                <a:solidFill>
                  <a:schemeClr val="accent1"/>
                </a:solidFill>
                <a:latin typeface="Century Gothic" panose="020B0502020202020204" pitchFamily="34" charset="0"/>
                <a:cs typeface="Arial" panose="020B0604020202020204" pitchFamily="34" charset="0"/>
              </a:defRPr>
            </a:lvl1pPr>
          </a:lstStyle>
          <a:p>
            <a:pPr lvl="0"/>
            <a:r>
              <a:rPr lang="it-IT" dirty="0"/>
              <a:t>Titolo Century </a:t>
            </a:r>
            <a:r>
              <a:rPr lang="it-IT" dirty="0" err="1"/>
              <a:t>Gothic</a:t>
            </a:r>
            <a:r>
              <a:rPr lang="it-IT" dirty="0"/>
              <a:t> 13 </a:t>
            </a:r>
          </a:p>
        </p:txBody>
      </p:sp>
      <p:sp>
        <p:nvSpPr>
          <p:cNvPr id="21" name="Segnaposto numero diapositiva 5"/>
          <p:cNvSpPr>
            <a:spLocks noGrp="1"/>
          </p:cNvSpPr>
          <p:nvPr>
            <p:ph type="sldNum" sz="quarter" idx="16"/>
          </p:nvPr>
        </p:nvSpPr>
        <p:spPr>
          <a:xfrm>
            <a:off x="8593980" y="134541"/>
            <a:ext cx="415992" cy="273844"/>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750" b="1">
                <a:solidFill>
                  <a:srgbClr val="003A79"/>
                </a:solidFill>
                <a:latin typeface="Century Gothic" panose="020B0502020202020204" pitchFamily="34" charset="0"/>
                <a:cs typeface="Arial" panose="020B0604020202020204" pitchFamily="34" charset="0"/>
              </a:defRPr>
            </a:lvl1pPr>
          </a:lstStyle>
          <a:p>
            <a:pPr>
              <a:defRPr/>
            </a:pPr>
            <a:fld id="{F84A8C9C-B6B8-40AF-90F5-1B3A93199BF6}" type="slidenum">
              <a:rPr lang="it-IT" altLang="it-IT" smtClean="0"/>
              <a:pPr>
                <a:defRPr/>
              </a:pPr>
              <a:t>‹N›</a:t>
            </a:fld>
            <a:endParaRPr lang="it-IT" altLang="it-IT" dirty="0"/>
          </a:p>
        </p:txBody>
      </p:sp>
    </p:spTree>
    <p:extLst>
      <p:ext uri="{BB962C8B-B14F-4D97-AF65-F5344CB8AC3E}">
        <p14:creationId xmlns:p14="http://schemas.microsoft.com/office/powerpoint/2010/main" val="1510299179"/>
      </p:ext>
    </p:extLst>
  </p:cSld>
  <p:clrMapOvr>
    <a:masterClrMapping/>
  </p:clrMapOvr>
  <p:extLst mod="1">
    <p:ext uri="{DCECCB84-F9BA-43D5-87BE-67443E8EF086}">
      <p15:sldGuideLst xmlns:p15="http://schemas.microsoft.com/office/powerpoint/2012/main">
        <p15:guide id="1" orient="horz" pos="2160">
          <p15:clr>
            <a:srgbClr val="FBAE40"/>
          </p15:clr>
        </p15:guide>
        <p15:guide id="2" pos="249">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3_Titolo e contenuto-PPT-2ChartWithText">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408892" y="273845"/>
            <a:ext cx="7864880" cy="342900"/>
          </a:xfrm>
          <a:prstGeom prst="rect">
            <a:avLst/>
          </a:prstGeom>
        </p:spPr>
        <p:txBody>
          <a:bodyPr>
            <a:noAutofit/>
          </a:bodyPr>
          <a:lstStyle>
            <a:lvl1pPr>
              <a:defRPr sz="1800" b="1" baseline="0">
                <a:solidFill>
                  <a:srgbClr val="003A79"/>
                </a:solidFill>
                <a:latin typeface="Century Gothic" panose="020B0502020202020204" pitchFamily="34" charset="0"/>
                <a:cs typeface="Arial" panose="020B0604020202020204" pitchFamily="34" charset="0"/>
              </a:defRPr>
            </a:lvl1pPr>
          </a:lstStyle>
          <a:p>
            <a:r>
              <a:rPr lang="it-IT" dirty="0"/>
              <a:t>Titolo – Century </a:t>
            </a:r>
            <a:r>
              <a:rPr lang="it-IT" dirty="0" err="1"/>
              <a:t>Gothic</a:t>
            </a:r>
            <a:r>
              <a:rPr lang="it-IT" dirty="0"/>
              <a:t> 24</a:t>
            </a:r>
          </a:p>
        </p:txBody>
      </p:sp>
      <p:sp>
        <p:nvSpPr>
          <p:cNvPr id="3" name="Segnaposto contenuto 2"/>
          <p:cNvSpPr>
            <a:spLocks noGrp="1"/>
          </p:cNvSpPr>
          <p:nvPr>
            <p:ph idx="1" hasCustomPrompt="1"/>
          </p:nvPr>
        </p:nvSpPr>
        <p:spPr>
          <a:xfrm>
            <a:off x="572574" y="1967218"/>
            <a:ext cx="4055329" cy="2430000"/>
          </a:xfrm>
          <a:prstGeom prst="rect">
            <a:avLst/>
          </a:prstGeom>
        </p:spPr>
        <p:txBody>
          <a:bodyPr>
            <a:normAutofit/>
          </a:bodyPr>
          <a:lstStyle>
            <a:lvl1pPr>
              <a:defRPr sz="1050">
                <a:latin typeface="Century Gothic" panose="020B0502020202020204" pitchFamily="34" charset="0"/>
                <a:cs typeface="Arial" panose="020B0604020202020204" pitchFamily="34" charset="0"/>
              </a:defRPr>
            </a:lvl1pPr>
          </a:lstStyle>
          <a:p>
            <a:pPr lvl="0"/>
            <a:r>
              <a:rPr lang="it-IT" dirty="0"/>
              <a:t>Inserisci tabella o grafico misura 2ChartWithText</a:t>
            </a:r>
          </a:p>
        </p:txBody>
      </p:sp>
      <p:sp>
        <p:nvSpPr>
          <p:cNvPr id="9" name="Segnaposto contenuto 2"/>
          <p:cNvSpPr>
            <a:spLocks noGrp="1"/>
          </p:cNvSpPr>
          <p:nvPr>
            <p:ph idx="13" hasCustomPrompt="1"/>
          </p:nvPr>
        </p:nvSpPr>
        <p:spPr>
          <a:xfrm>
            <a:off x="4765009" y="1967218"/>
            <a:ext cx="4055329" cy="2430000"/>
          </a:xfrm>
          <a:prstGeom prst="rect">
            <a:avLst/>
          </a:prstGeom>
        </p:spPr>
        <p:txBody>
          <a:bodyPr>
            <a:normAutofit/>
          </a:bodyPr>
          <a:lstStyle>
            <a:lvl1pPr>
              <a:defRPr sz="1050">
                <a:latin typeface="Century Gothic" panose="020B0502020202020204" pitchFamily="34" charset="0"/>
                <a:cs typeface="Arial" panose="020B0604020202020204" pitchFamily="34" charset="0"/>
              </a:defRPr>
            </a:lvl1pPr>
          </a:lstStyle>
          <a:p>
            <a:pPr lvl="0"/>
            <a:r>
              <a:rPr lang="it-IT" dirty="0"/>
              <a:t>Inserisci tabella o grafico misura 2ChartWithText</a:t>
            </a:r>
          </a:p>
        </p:txBody>
      </p:sp>
      <p:sp>
        <p:nvSpPr>
          <p:cNvPr id="18" name="Segnaposto contenuto 13"/>
          <p:cNvSpPr>
            <a:spLocks noGrp="1"/>
          </p:cNvSpPr>
          <p:nvPr>
            <p:ph sz="quarter" idx="11" hasCustomPrompt="1"/>
          </p:nvPr>
        </p:nvSpPr>
        <p:spPr>
          <a:xfrm>
            <a:off x="572574" y="4423014"/>
            <a:ext cx="3872727" cy="173560"/>
          </a:xfrm>
          <a:prstGeom prst="rect">
            <a:avLst/>
          </a:prstGeom>
        </p:spPr>
        <p:txBody>
          <a:bodyPr>
            <a:noAutofit/>
          </a:bodyPr>
          <a:lstStyle>
            <a:lvl1pPr marL="0" indent="0">
              <a:buNone/>
              <a:defRPr sz="750" i="1">
                <a:latin typeface="Century Gothic" panose="020B0502020202020204" pitchFamily="34" charset="0"/>
                <a:cs typeface="Arial" panose="020B0604020202020204" pitchFamily="34" charset="0"/>
              </a:defRPr>
            </a:lvl1pPr>
          </a:lstStyle>
          <a:p>
            <a:pPr lvl="0"/>
            <a:r>
              <a:rPr lang="it-IT" dirty="0"/>
              <a:t>Fonte/ note Century </a:t>
            </a:r>
            <a:r>
              <a:rPr lang="it-IT" dirty="0" err="1"/>
              <a:t>Gothic</a:t>
            </a:r>
            <a:r>
              <a:rPr lang="it-IT" dirty="0"/>
              <a:t> 10</a:t>
            </a:r>
          </a:p>
        </p:txBody>
      </p:sp>
      <p:sp>
        <p:nvSpPr>
          <p:cNvPr id="19" name="Segnaposto contenuto 13"/>
          <p:cNvSpPr>
            <a:spLocks noGrp="1"/>
          </p:cNvSpPr>
          <p:nvPr>
            <p:ph sz="quarter" idx="14" hasCustomPrompt="1"/>
          </p:nvPr>
        </p:nvSpPr>
        <p:spPr>
          <a:xfrm>
            <a:off x="4765008" y="4436742"/>
            <a:ext cx="3872727" cy="173560"/>
          </a:xfrm>
          <a:prstGeom prst="rect">
            <a:avLst/>
          </a:prstGeom>
        </p:spPr>
        <p:txBody>
          <a:bodyPr>
            <a:noAutofit/>
          </a:bodyPr>
          <a:lstStyle>
            <a:lvl1pPr marL="0" indent="0">
              <a:buNone/>
              <a:defRPr sz="750" i="1">
                <a:latin typeface="Century Gothic" panose="020B0502020202020204" pitchFamily="34" charset="0"/>
                <a:cs typeface="Arial" panose="020B0604020202020204" pitchFamily="34" charset="0"/>
              </a:defRPr>
            </a:lvl1pPr>
          </a:lstStyle>
          <a:p>
            <a:pPr lvl="0"/>
            <a:r>
              <a:rPr lang="it-IT" dirty="0"/>
              <a:t>Fonte/ note Century </a:t>
            </a:r>
            <a:r>
              <a:rPr lang="it-IT" dirty="0" err="1"/>
              <a:t>Gothic</a:t>
            </a:r>
            <a:r>
              <a:rPr lang="it-IT" dirty="0"/>
              <a:t> 10</a:t>
            </a:r>
          </a:p>
        </p:txBody>
      </p:sp>
      <p:sp>
        <p:nvSpPr>
          <p:cNvPr id="20" name="Segnaposto testo 6"/>
          <p:cNvSpPr>
            <a:spLocks noGrp="1"/>
          </p:cNvSpPr>
          <p:nvPr>
            <p:ph type="body" sz="quarter" idx="10" hasCustomPrompt="1"/>
          </p:nvPr>
        </p:nvSpPr>
        <p:spPr>
          <a:xfrm>
            <a:off x="1330344" y="1608745"/>
            <a:ext cx="2357187" cy="269879"/>
          </a:xfrm>
          <a:prstGeom prst="rect">
            <a:avLst/>
          </a:prstGeom>
        </p:spPr>
        <p:txBody>
          <a:bodyPr>
            <a:noAutofit/>
          </a:bodyPr>
          <a:lstStyle>
            <a:lvl1pPr marL="0" indent="0" algn="ctr">
              <a:buNone/>
              <a:defRPr sz="975" b="1">
                <a:solidFill>
                  <a:schemeClr val="accent1"/>
                </a:solidFill>
                <a:latin typeface="Century Gothic" panose="020B0502020202020204" pitchFamily="34" charset="0"/>
                <a:cs typeface="Arial" panose="020B0604020202020204" pitchFamily="34" charset="0"/>
              </a:defRPr>
            </a:lvl1pPr>
          </a:lstStyle>
          <a:p>
            <a:pPr lvl="0"/>
            <a:r>
              <a:rPr lang="it-IT" dirty="0"/>
              <a:t>Titolo Century </a:t>
            </a:r>
            <a:r>
              <a:rPr lang="it-IT" dirty="0" err="1"/>
              <a:t>Gothic</a:t>
            </a:r>
            <a:r>
              <a:rPr lang="it-IT" dirty="0"/>
              <a:t> 13 </a:t>
            </a:r>
          </a:p>
        </p:txBody>
      </p:sp>
      <p:sp>
        <p:nvSpPr>
          <p:cNvPr id="21" name="Segnaposto testo 6"/>
          <p:cNvSpPr>
            <a:spLocks noGrp="1"/>
          </p:cNvSpPr>
          <p:nvPr>
            <p:ph type="body" sz="quarter" idx="15" hasCustomPrompt="1"/>
          </p:nvPr>
        </p:nvSpPr>
        <p:spPr>
          <a:xfrm>
            <a:off x="5522778" y="1601567"/>
            <a:ext cx="2357187" cy="269879"/>
          </a:xfrm>
          <a:prstGeom prst="rect">
            <a:avLst/>
          </a:prstGeom>
        </p:spPr>
        <p:txBody>
          <a:bodyPr>
            <a:noAutofit/>
          </a:bodyPr>
          <a:lstStyle>
            <a:lvl1pPr marL="0" indent="0" algn="ctr">
              <a:buNone/>
              <a:defRPr sz="975" b="1">
                <a:solidFill>
                  <a:schemeClr val="accent1"/>
                </a:solidFill>
                <a:latin typeface="Century Gothic" panose="020B0502020202020204" pitchFamily="34" charset="0"/>
                <a:cs typeface="Arial" panose="020B0604020202020204" pitchFamily="34" charset="0"/>
              </a:defRPr>
            </a:lvl1pPr>
          </a:lstStyle>
          <a:p>
            <a:pPr lvl="0"/>
            <a:r>
              <a:rPr lang="it-IT" dirty="0"/>
              <a:t>Titolo Century </a:t>
            </a:r>
            <a:r>
              <a:rPr lang="it-IT" dirty="0" err="1"/>
              <a:t>Gothic</a:t>
            </a:r>
            <a:r>
              <a:rPr lang="it-IT" dirty="0"/>
              <a:t> 13 </a:t>
            </a:r>
          </a:p>
        </p:txBody>
      </p:sp>
      <p:sp>
        <p:nvSpPr>
          <p:cNvPr id="22" name="Segnaposto testo 14"/>
          <p:cNvSpPr>
            <a:spLocks noGrp="1"/>
          </p:cNvSpPr>
          <p:nvPr>
            <p:ph type="body" sz="quarter" idx="16" hasCustomPrompt="1"/>
          </p:nvPr>
        </p:nvSpPr>
        <p:spPr>
          <a:xfrm>
            <a:off x="404798" y="788389"/>
            <a:ext cx="7830321" cy="482147"/>
          </a:xfrm>
          <a:prstGeom prst="rect">
            <a:avLst/>
          </a:prstGeom>
        </p:spPr>
        <p:txBody>
          <a:bodyPr>
            <a:noAutofit/>
          </a:bodyPr>
          <a:lstStyle>
            <a:lvl1pPr marL="0" indent="0">
              <a:buClr>
                <a:srgbClr val="003A79"/>
              </a:buClr>
              <a:buSzPct val="130000"/>
              <a:buFontTx/>
              <a:buNone/>
              <a:defRPr sz="1200" baseline="0">
                <a:latin typeface="Century Gothic" panose="020B0502020202020204" pitchFamily="34" charset="0"/>
                <a:cs typeface="Arial" panose="020B0604020202020204" pitchFamily="34" charset="0"/>
              </a:defRPr>
            </a:lvl1pPr>
          </a:lstStyle>
          <a:p>
            <a:pPr lvl="0"/>
            <a:r>
              <a:rPr lang="it-IT" dirty="0"/>
              <a:t>Century </a:t>
            </a:r>
            <a:r>
              <a:rPr lang="it-IT" dirty="0" err="1"/>
              <a:t>Gothic</a:t>
            </a:r>
            <a:r>
              <a:rPr lang="it-IT" dirty="0"/>
              <a:t> 16 MIN Century </a:t>
            </a:r>
            <a:r>
              <a:rPr lang="it-IT" dirty="0" err="1"/>
              <a:t>Gothic</a:t>
            </a:r>
            <a:r>
              <a:rPr lang="it-IT" dirty="0"/>
              <a:t> 18 MAX</a:t>
            </a:r>
          </a:p>
          <a:p>
            <a:pPr lvl="0"/>
            <a:endParaRPr lang="it-IT" dirty="0"/>
          </a:p>
        </p:txBody>
      </p:sp>
      <p:sp>
        <p:nvSpPr>
          <p:cNvPr id="23" name="Segnaposto numero diapositiva 5"/>
          <p:cNvSpPr>
            <a:spLocks noGrp="1"/>
          </p:cNvSpPr>
          <p:nvPr>
            <p:ph type="sldNum" sz="quarter" idx="17"/>
          </p:nvPr>
        </p:nvSpPr>
        <p:spPr>
          <a:xfrm>
            <a:off x="8593980" y="134541"/>
            <a:ext cx="415992" cy="273844"/>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750" b="1">
                <a:solidFill>
                  <a:srgbClr val="003A79"/>
                </a:solidFill>
                <a:latin typeface="Century Gothic" panose="020B0502020202020204" pitchFamily="34" charset="0"/>
                <a:cs typeface="Arial" panose="020B0604020202020204" pitchFamily="34" charset="0"/>
              </a:defRPr>
            </a:lvl1pPr>
          </a:lstStyle>
          <a:p>
            <a:pPr>
              <a:defRPr/>
            </a:pPr>
            <a:fld id="{F84A8C9C-B6B8-40AF-90F5-1B3A93199BF6}" type="slidenum">
              <a:rPr lang="it-IT" altLang="it-IT" smtClean="0"/>
              <a:pPr>
                <a:defRPr/>
              </a:pPr>
              <a:t>‹N›</a:t>
            </a:fld>
            <a:endParaRPr lang="it-IT" altLang="it-IT"/>
          </a:p>
        </p:txBody>
      </p:sp>
    </p:spTree>
    <p:extLst>
      <p:ext uri="{BB962C8B-B14F-4D97-AF65-F5344CB8AC3E}">
        <p14:creationId xmlns:p14="http://schemas.microsoft.com/office/powerpoint/2010/main" val="1231050074"/>
      </p:ext>
    </p:extLst>
  </p:cSld>
  <p:clrMapOvr>
    <a:masterClrMapping/>
  </p:clrMapOvr>
  <p:extLst mod="1">
    <p:ext uri="{DCECCB84-F9BA-43D5-87BE-67443E8EF086}">
      <p15:sldGuideLst xmlns:p15="http://schemas.microsoft.com/office/powerpoint/2012/main">
        <p15:guide id="1" orient="horz" pos="2160">
          <p15:clr>
            <a:srgbClr val="FBAE40"/>
          </p15:clr>
        </p15:guide>
        <p15:guide id="2" pos="249">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4_Titolo e contenuto-PPT-1ChartRightText">
    <p:spTree>
      <p:nvGrpSpPr>
        <p:cNvPr id="1" name=""/>
        <p:cNvGrpSpPr/>
        <p:nvPr/>
      </p:nvGrpSpPr>
      <p:grpSpPr>
        <a:xfrm>
          <a:off x="0" y="0"/>
          <a:ext cx="0" cy="0"/>
          <a:chOff x="0" y="0"/>
          <a:chExt cx="0" cy="0"/>
        </a:xfrm>
      </p:grpSpPr>
      <p:sp>
        <p:nvSpPr>
          <p:cNvPr id="15" name="Rettangolo 14"/>
          <p:cNvSpPr/>
          <p:nvPr userDrawn="1"/>
        </p:nvSpPr>
        <p:spPr>
          <a:xfrm rot="20968961">
            <a:off x="5133942" y="1563149"/>
            <a:ext cx="3632520" cy="2485093"/>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it-IT" sz="1350" dirty="0">
              <a:latin typeface="Century Gothic" panose="020B0502020202020204" pitchFamily="34" charset="0"/>
              <a:cs typeface="Arial" pitchFamily="34" charset="0"/>
            </a:endParaRPr>
          </a:p>
        </p:txBody>
      </p:sp>
      <p:sp>
        <p:nvSpPr>
          <p:cNvPr id="2" name="Titolo 1"/>
          <p:cNvSpPr>
            <a:spLocks noGrp="1"/>
          </p:cNvSpPr>
          <p:nvPr>
            <p:ph type="title" hasCustomPrompt="1"/>
          </p:nvPr>
        </p:nvSpPr>
        <p:spPr>
          <a:xfrm>
            <a:off x="408897" y="273845"/>
            <a:ext cx="7864880" cy="342900"/>
          </a:xfrm>
          <a:prstGeom prst="rect">
            <a:avLst/>
          </a:prstGeom>
        </p:spPr>
        <p:txBody>
          <a:bodyPr>
            <a:noAutofit/>
          </a:bodyPr>
          <a:lstStyle>
            <a:lvl1pPr>
              <a:defRPr sz="1800" b="1">
                <a:solidFill>
                  <a:srgbClr val="003A79"/>
                </a:solidFill>
                <a:latin typeface="Century Gothic" panose="020B0502020202020204" pitchFamily="34" charset="0"/>
                <a:cs typeface="Arial" panose="020B0604020202020204" pitchFamily="34" charset="0"/>
              </a:defRPr>
            </a:lvl1pPr>
          </a:lstStyle>
          <a:p>
            <a:r>
              <a:rPr lang="it-IT" dirty="0"/>
              <a:t>Titolo – Century </a:t>
            </a:r>
            <a:r>
              <a:rPr lang="it-IT" dirty="0" err="1"/>
              <a:t>Gothic</a:t>
            </a:r>
            <a:r>
              <a:rPr lang="it-IT" dirty="0"/>
              <a:t> 24</a:t>
            </a:r>
          </a:p>
        </p:txBody>
      </p:sp>
      <p:sp>
        <p:nvSpPr>
          <p:cNvPr id="3" name="NewSlide"/>
          <p:cNvSpPr>
            <a:spLocks noGrp="1"/>
          </p:cNvSpPr>
          <p:nvPr>
            <p:ph idx="1" hasCustomPrompt="1"/>
          </p:nvPr>
        </p:nvSpPr>
        <p:spPr>
          <a:xfrm>
            <a:off x="631160" y="1327463"/>
            <a:ext cx="4055329" cy="2970000"/>
          </a:xfrm>
          <a:prstGeom prst="rect">
            <a:avLst/>
          </a:prstGeom>
        </p:spPr>
        <p:txBody>
          <a:bodyPr>
            <a:normAutofit/>
          </a:bodyPr>
          <a:lstStyle>
            <a:lvl1pPr>
              <a:defRPr sz="1050">
                <a:latin typeface="Century Gothic" panose="020B0502020202020204" pitchFamily="34" charset="0"/>
                <a:cs typeface="Arial" panose="020B0604020202020204" pitchFamily="34" charset="0"/>
              </a:defRPr>
            </a:lvl1pPr>
          </a:lstStyle>
          <a:p>
            <a:pPr lvl="0"/>
            <a:r>
              <a:rPr lang="it-IT" dirty="0"/>
              <a:t>Inserisci tabella o grafico misura 1ChartRightText</a:t>
            </a:r>
          </a:p>
        </p:txBody>
      </p:sp>
      <p:sp>
        <p:nvSpPr>
          <p:cNvPr id="10" name="Segnaposto testo 6"/>
          <p:cNvSpPr>
            <a:spLocks noGrp="1"/>
          </p:cNvSpPr>
          <p:nvPr>
            <p:ph type="body" sz="quarter" idx="10" hasCustomPrompt="1"/>
          </p:nvPr>
        </p:nvSpPr>
        <p:spPr>
          <a:xfrm>
            <a:off x="1311016" y="954498"/>
            <a:ext cx="2357187" cy="269879"/>
          </a:xfrm>
          <a:prstGeom prst="rect">
            <a:avLst/>
          </a:prstGeom>
        </p:spPr>
        <p:txBody>
          <a:bodyPr>
            <a:noAutofit/>
          </a:bodyPr>
          <a:lstStyle>
            <a:lvl1pPr marL="0" indent="0" algn="ctr">
              <a:buFont typeface="Arial" panose="020B0604020202020204" pitchFamily="34" charset="0"/>
              <a:buNone/>
              <a:defRPr sz="975" b="1">
                <a:solidFill>
                  <a:schemeClr val="accent1"/>
                </a:solidFill>
                <a:latin typeface="Century Gothic" panose="020B0502020202020204" pitchFamily="34" charset="0"/>
                <a:cs typeface="Arial" panose="020B0604020202020204" pitchFamily="34" charset="0"/>
              </a:defRPr>
            </a:lvl1pPr>
          </a:lstStyle>
          <a:p>
            <a:pPr lvl="0"/>
            <a:r>
              <a:rPr lang="it-IT" dirty="0"/>
              <a:t>Titolo Century </a:t>
            </a:r>
            <a:r>
              <a:rPr lang="it-IT" dirty="0" err="1"/>
              <a:t>Gothic</a:t>
            </a:r>
            <a:r>
              <a:rPr lang="it-IT" dirty="0"/>
              <a:t> 13 </a:t>
            </a:r>
          </a:p>
        </p:txBody>
      </p:sp>
      <p:sp>
        <p:nvSpPr>
          <p:cNvPr id="11" name="Segnaposto contenuto 13"/>
          <p:cNvSpPr>
            <a:spLocks noGrp="1"/>
          </p:cNvSpPr>
          <p:nvPr>
            <p:ph sz="quarter" idx="11" hasCustomPrompt="1"/>
          </p:nvPr>
        </p:nvSpPr>
        <p:spPr>
          <a:xfrm>
            <a:off x="631160" y="4380368"/>
            <a:ext cx="3872727" cy="173560"/>
          </a:xfrm>
          <a:prstGeom prst="rect">
            <a:avLst/>
          </a:prstGeom>
        </p:spPr>
        <p:txBody>
          <a:bodyPr>
            <a:noAutofit/>
          </a:bodyPr>
          <a:lstStyle>
            <a:lvl1pPr marL="0" indent="0">
              <a:buNone/>
              <a:defRPr sz="750" i="1">
                <a:latin typeface="Century Gothic" panose="020B0502020202020204" pitchFamily="34" charset="0"/>
                <a:cs typeface="Arial" panose="020B0604020202020204" pitchFamily="34" charset="0"/>
              </a:defRPr>
            </a:lvl1pPr>
          </a:lstStyle>
          <a:p>
            <a:pPr lvl="0"/>
            <a:r>
              <a:rPr lang="it-IT" dirty="0"/>
              <a:t>Fonte/ note Century </a:t>
            </a:r>
            <a:r>
              <a:rPr lang="it-IT" dirty="0" err="1"/>
              <a:t>Gothic</a:t>
            </a:r>
            <a:r>
              <a:rPr lang="it-IT" dirty="0"/>
              <a:t> 10</a:t>
            </a:r>
          </a:p>
        </p:txBody>
      </p:sp>
      <p:sp>
        <p:nvSpPr>
          <p:cNvPr id="5" name="Segnaposto testo 4"/>
          <p:cNvSpPr>
            <a:spLocks noGrp="1"/>
          </p:cNvSpPr>
          <p:nvPr>
            <p:ph type="body" sz="quarter" idx="12" hasCustomPrompt="1"/>
          </p:nvPr>
        </p:nvSpPr>
        <p:spPr>
          <a:xfrm>
            <a:off x="5474257" y="1772139"/>
            <a:ext cx="3021784" cy="2089999"/>
          </a:xfrm>
          <a:prstGeom prst="rect">
            <a:avLst/>
          </a:prstGeom>
        </p:spPr>
        <p:txBody>
          <a:bodyPr>
            <a:noAutofit/>
          </a:bodyPr>
          <a:lstStyle>
            <a:lvl1pPr marL="0" indent="0">
              <a:buClr>
                <a:srgbClr val="003A79"/>
              </a:buClr>
              <a:buSzPct val="130000"/>
              <a:buFont typeface="Wingdings" panose="05000000000000000000" pitchFamily="2" charset="2"/>
              <a:buNone/>
              <a:defRPr sz="1200" baseline="0">
                <a:solidFill>
                  <a:schemeClr val="accent1"/>
                </a:solidFill>
                <a:latin typeface="Century Gothic" panose="020B0502020202020204" pitchFamily="34" charset="0"/>
                <a:cs typeface="Arial" panose="020B0604020202020204" pitchFamily="34" charset="0"/>
              </a:defRPr>
            </a:lvl1pPr>
          </a:lstStyle>
          <a:p>
            <a:pPr lvl="0"/>
            <a:r>
              <a:rPr lang="it-IT" dirty="0"/>
              <a:t>Testo Century </a:t>
            </a:r>
            <a:r>
              <a:rPr lang="it-IT" dirty="0" err="1"/>
              <a:t>Gothic</a:t>
            </a:r>
            <a:r>
              <a:rPr lang="it-IT" dirty="0"/>
              <a:t> 16</a:t>
            </a:r>
          </a:p>
        </p:txBody>
      </p:sp>
      <p:sp>
        <p:nvSpPr>
          <p:cNvPr id="14" name="Segnaposto numero diapositiva 5"/>
          <p:cNvSpPr>
            <a:spLocks noGrp="1"/>
          </p:cNvSpPr>
          <p:nvPr>
            <p:ph type="sldNum" sz="quarter" idx="13"/>
          </p:nvPr>
        </p:nvSpPr>
        <p:spPr>
          <a:xfrm>
            <a:off x="8593980" y="134541"/>
            <a:ext cx="415992" cy="273844"/>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750" b="1">
                <a:solidFill>
                  <a:srgbClr val="003A79"/>
                </a:solidFill>
                <a:latin typeface="Century Gothic" panose="020B0502020202020204" pitchFamily="34" charset="0"/>
                <a:cs typeface="Arial" panose="020B0604020202020204" pitchFamily="34" charset="0"/>
              </a:defRPr>
            </a:lvl1pPr>
          </a:lstStyle>
          <a:p>
            <a:pPr>
              <a:defRPr/>
            </a:pPr>
            <a:fld id="{F84A8C9C-B6B8-40AF-90F5-1B3A93199BF6}" type="slidenum">
              <a:rPr lang="it-IT" altLang="it-IT" smtClean="0"/>
              <a:pPr>
                <a:defRPr/>
              </a:pPr>
              <a:t>‹N›</a:t>
            </a:fld>
            <a:endParaRPr lang="it-IT" altLang="it-IT"/>
          </a:p>
        </p:txBody>
      </p:sp>
    </p:spTree>
    <p:extLst>
      <p:ext uri="{BB962C8B-B14F-4D97-AF65-F5344CB8AC3E}">
        <p14:creationId xmlns:p14="http://schemas.microsoft.com/office/powerpoint/2010/main" val="2711672243"/>
      </p:ext>
    </p:extLst>
  </p:cSld>
  <p:clrMapOvr>
    <a:masterClrMapping/>
  </p:clrMapOvr>
  <p:extLst mod="1">
    <p:ext uri="{DCECCB84-F9BA-43D5-87BE-67443E8EF086}">
      <p15:sldGuideLst xmlns:p15="http://schemas.microsoft.com/office/powerpoint/2012/main">
        <p15:guide id="1" orient="horz" pos="2160">
          <p15:clr>
            <a:srgbClr val="FBAE40"/>
          </p15:clr>
        </p15:guide>
        <p15:guide id="2" pos="249">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6_Titolo e contenuto-PPT-1ChartRightText">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408897" y="273845"/>
            <a:ext cx="7864880" cy="342900"/>
          </a:xfrm>
          <a:prstGeom prst="rect">
            <a:avLst/>
          </a:prstGeom>
        </p:spPr>
        <p:txBody>
          <a:bodyPr>
            <a:noAutofit/>
          </a:bodyPr>
          <a:lstStyle>
            <a:lvl1pPr>
              <a:defRPr sz="1800" b="1">
                <a:solidFill>
                  <a:srgbClr val="003A79"/>
                </a:solidFill>
                <a:latin typeface="Century Gothic" panose="020B0502020202020204" pitchFamily="34" charset="0"/>
                <a:cs typeface="Arial" panose="020B0604020202020204" pitchFamily="34" charset="0"/>
              </a:defRPr>
            </a:lvl1pPr>
          </a:lstStyle>
          <a:p>
            <a:r>
              <a:rPr lang="it-IT" dirty="0"/>
              <a:t>Titolo – Century </a:t>
            </a:r>
            <a:r>
              <a:rPr lang="it-IT" dirty="0" err="1"/>
              <a:t>Gothic</a:t>
            </a:r>
            <a:r>
              <a:rPr lang="it-IT" dirty="0"/>
              <a:t> 24</a:t>
            </a:r>
          </a:p>
        </p:txBody>
      </p:sp>
      <p:sp>
        <p:nvSpPr>
          <p:cNvPr id="3" name="NewSlide"/>
          <p:cNvSpPr>
            <a:spLocks noGrp="1"/>
          </p:cNvSpPr>
          <p:nvPr>
            <p:ph idx="1" hasCustomPrompt="1"/>
          </p:nvPr>
        </p:nvSpPr>
        <p:spPr>
          <a:xfrm>
            <a:off x="631160" y="1327463"/>
            <a:ext cx="4055329" cy="2970000"/>
          </a:xfrm>
          <a:prstGeom prst="rect">
            <a:avLst/>
          </a:prstGeom>
        </p:spPr>
        <p:txBody>
          <a:bodyPr>
            <a:normAutofit/>
          </a:bodyPr>
          <a:lstStyle>
            <a:lvl1pPr>
              <a:defRPr sz="1050">
                <a:latin typeface="Century Gothic" panose="020B0502020202020204" pitchFamily="34" charset="0"/>
                <a:cs typeface="Arial" panose="020B0604020202020204" pitchFamily="34" charset="0"/>
              </a:defRPr>
            </a:lvl1pPr>
          </a:lstStyle>
          <a:p>
            <a:pPr lvl="0"/>
            <a:r>
              <a:rPr lang="it-IT" dirty="0"/>
              <a:t>Inserisci tabella o grafico misura 1ChartRightText</a:t>
            </a:r>
          </a:p>
        </p:txBody>
      </p:sp>
      <p:sp>
        <p:nvSpPr>
          <p:cNvPr id="10" name="Segnaposto testo 6"/>
          <p:cNvSpPr>
            <a:spLocks noGrp="1"/>
          </p:cNvSpPr>
          <p:nvPr>
            <p:ph type="body" sz="quarter" idx="10" hasCustomPrompt="1"/>
          </p:nvPr>
        </p:nvSpPr>
        <p:spPr>
          <a:xfrm>
            <a:off x="1311016" y="954498"/>
            <a:ext cx="2357187" cy="269879"/>
          </a:xfrm>
          <a:prstGeom prst="rect">
            <a:avLst/>
          </a:prstGeom>
        </p:spPr>
        <p:txBody>
          <a:bodyPr>
            <a:noAutofit/>
          </a:bodyPr>
          <a:lstStyle>
            <a:lvl1pPr marL="0" indent="0" algn="ctr">
              <a:buFont typeface="Arial" panose="020B0604020202020204" pitchFamily="34" charset="0"/>
              <a:buNone/>
              <a:defRPr sz="975" b="1">
                <a:solidFill>
                  <a:schemeClr val="accent1"/>
                </a:solidFill>
                <a:latin typeface="Century Gothic" panose="020B0502020202020204" pitchFamily="34" charset="0"/>
                <a:cs typeface="Arial" panose="020B0604020202020204" pitchFamily="34" charset="0"/>
              </a:defRPr>
            </a:lvl1pPr>
          </a:lstStyle>
          <a:p>
            <a:pPr lvl="0"/>
            <a:r>
              <a:rPr lang="it-IT" dirty="0"/>
              <a:t>Titolo Century </a:t>
            </a:r>
            <a:r>
              <a:rPr lang="it-IT" dirty="0" err="1"/>
              <a:t>Gothic</a:t>
            </a:r>
            <a:r>
              <a:rPr lang="it-IT" dirty="0"/>
              <a:t> 13 </a:t>
            </a:r>
          </a:p>
        </p:txBody>
      </p:sp>
      <p:sp>
        <p:nvSpPr>
          <p:cNvPr id="11" name="Segnaposto contenuto 13"/>
          <p:cNvSpPr>
            <a:spLocks noGrp="1"/>
          </p:cNvSpPr>
          <p:nvPr>
            <p:ph sz="quarter" idx="11" hasCustomPrompt="1"/>
          </p:nvPr>
        </p:nvSpPr>
        <p:spPr>
          <a:xfrm>
            <a:off x="631160" y="4380368"/>
            <a:ext cx="3872727" cy="173560"/>
          </a:xfrm>
          <a:prstGeom prst="rect">
            <a:avLst/>
          </a:prstGeom>
        </p:spPr>
        <p:txBody>
          <a:bodyPr>
            <a:noAutofit/>
          </a:bodyPr>
          <a:lstStyle>
            <a:lvl1pPr marL="0" indent="0">
              <a:buNone/>
              <a:defRPr sz="750" i="1">
                <a:latin typeface="Century Gothic" panose="020B0502020202020204" pitchFamily="34" charset="0"/>
                <a:cs typeface="Arial" panose="020B0604020202020204" pitchFamily="34" charset="0"/>
              </a:defRPr>
            </a:lvl1pPr>
          </a:lstStyle>
          <a:p>
            <a:pPr lvl="0"/>
            <a:r>
              <a:rPr lang="it-IT" dirty="0"/>
              <a:t>Fonte/ note Century </a:t>
            </a:r>
            <a:r>
              <a:rPr lang="it-IT" dirty="0" err="1"/>
              <a:t>Gothic</a:t>
            </a:r>
            <a:r>
              <a:rPr lang="it-IT" dirty="0"/>
              <a:t> 10</a:t>
            </a:r>
          </a:p>
        </p:txBody>
      </p:sp>
      <p:sp>
        <p:nvSpPr>
          <p:cNvPr id="5" name="Segnaposto testo 4"/>
          <p:cNvSpPr>
            <a:spLocks noGrp="1"/>
          </p:cNvSpPr>
          <p:nvPr>
            <p:ph type="body" sz="quarter" idx="12" hasCustomPrompt="1"/>
          </p:nvPr>
        </p:nvSpPr>
        <p:spPr>
          <a:xfrm>
            <a:off x="4928485" y="1327463"/>
            <a:ext cx="3665495" cy="2970000"/>
          </a:xfrm>
          <a:prstGeom prst="rect">
            <a:avLst/>
          </a:prstGeom>
        </p:spPr>
        <p:txBody>
          <a:bodyPr>
            <a:noAutofit/>
          </a:bodyPr>
          <a:lstStyle>
            <a:lvl1pPr marL="0" indent="0">
              <a:buClr>
                <a:srgbClr val="003A79"/>
              </a:buClr>
              <a:buSzPct val="130000"/>
              <a:buFont typeface="Wingdings" panose="05000000000000000000" pitchFamily="2" charset="2"/>
              <a:buNone/>
              <a:defRPr sz="1200" baseline="0">
                <a:solidFill>
                  <a:schemeClr val="accent1"/>
                </a:solidFill>
                <a:latin typeface="Century Gothic" panose="020B0502020202020204" pitchFamily="34" charset="0"/>
                <a:cs typeface="Arial" panose="020B0604020202020204" pitchFamily="34" charset="0"/>
              </a:defRPr>
            </a:lvl1pPr>
          </a:lstStyle>
          <a:p>
            <a:pPr lvl="0"/>
            <a:r>
              <a:rPr lang="it-IT" dirty="0"/>
              <a:t>Testo Century </a:t>
            </a:r>
            <a:r>
              <a:rPr lang="it-IT" dirty="0" err="1"/>
              <a:t>Gothic</a:t>
            </a:r>
            <a:r>
              <a:rPr lang="it-IT" dirty="0"/>
              <a:t> 16</a:t>
            </a:r>
          </a:p>
        </p:txBody>
      </p:sp>
      <p:sp>
        <p:nvSpPr>
          <p:cNvPr id="14" name="Segnaposto numero diapositiva 5"/>
          <p:cNvSpPr>
            <a:spLocks noGrp="1"/>
          </p:cNvSpPr>
          <p:nvPr>
            <p:ph type="sldNum" sz="quarter" idx="13"/>
          </p:nvPr>
        </p:nvSpPr>
        <p:spPr>
          <a:xfrm>
            <a:off x="8593980" y="134541"/>
            <a:ext cx="415992" cy="273844"/>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750" b="1">
                <a:solidFill>
                  <a:srgbClr val="003A79"/>
                </a:solidFill>
                <a:latin typeface="Century Gothic" panose="020B0502020202020204" pitchFamily="34" charset="0"/>
                <a:cs typeface="Arial" panose="020B0604020202020204" pitchFamily="34" charset="0"/>
              </a:defRPr>
            </a:lvl1pPr>
          </a:lstStyle>
          <a:p>
            <a:pPr>
              <a:defRPr/>
            </a:pPr>
            <a:fld id="{F84A8C9C-B6B8-40AF-90F5-1B3A93199BF6}" type="slidenum">
              <a:rPr lang="it-IT" altLang="it-IT" smtClean="0"/>
              <a:pPr>
                <a:defRPr/>
              </a:pPr>
              <a:t>‹N›</a:t>
            </a:fld>
            <a:endParaRPr lang="it-IT" altLang="it-IT" dirty="0"/>
          </a:p>
        </p:txBody>
      </p:sp>
    </p:spTree>
    <p:extLst>
      <p:ext uri="{BB962C8B-B14F-4D97-AF65-F5344CB8AC3E}">
        <p14:creationId xmlns:p14="http://schemas.microsoft.com/office/powerpoint/2010/main" val="881561922"/>
      </p:ext>
    </p:extLst>
  </p:cSld>
  <p:clrMapOvr>
    <a:masterClrMapping/>
  </p:clrMapOvr>
  <p:extLst mod="1">
    <p:ext uri="{DCECCB84-F9BA-43D5-87BE-67443E8EF086}">
      <p15:sldGuideLst xmlns:p15="http://schemas.microsoft.com/office/powerpoint/2012/main">
        <p15:guide id="1" orient="horz" pos="2160">
          <p15:clr>
            <a:srgbClr val="FBAE40"/>
          </p15:clr>
        </p15:guide>
        <p15:guide id="2" pos="249">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5_Titolo e contenuto-PPT-1ChartRightText">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408897" y="273845"/>
            <a:ext cx="7864880" cy="342900"/>
          </a:xfrm>
          <a:prstGeom prst="rect">
            <a:avLst/>
          </a:prstGeom>
        </p:spPr>
        <p:txBody>
          <a:bodyPr>
            <a:noAutofit/>
          </a:bodyPr>
          <a:lstStyle>
            <a:lvl1pPr>
              <a:defRPr sz="1800" b="1">
                <a:solidFill>
                  <a:srgbClr val="003A79"/>
                </a:solidFill>
                <a:latin typeface="Century Gothic" panose="020B0502020202020204" pitchFamily="34" charset="0"/>
                <a:cs typeface="Arial" panose="020B0604020202020204" pitchFamily="34" charset="0"/>
              </a:defRPr>
            </a:lvl1pPr>
          </a:lstStyle>
          <a:p>
            <a:r>
              <a:rPr lang="it-IT" dirty="0"/>
              <a:t>Titolo – Century </a:t>
            </a:r>
            <a:r>
              <a:rPr lang="it-IT" dirty="0" err="1"/>
              <a:t>Gothic</a:t>
            </a:r>
            <a:r>
              <a:rPr lang="it-IT" dirty="0"/>
              <a:t> 24</a:t>
            </a:r>
          </a:p>
        </p:txBody>
      </p:sp>
      <p:sp>
        <p:nvSpPr>
          <p:cNvPr id="3" name="NewSlide"/>
          <p:cNvSpPr>
            <a:spLocks noGrp="1"/>
          </p:cNvSpPr>
          <p:nvPr>
            <p:ph idx="1" hasCustomPrompt="1"/>
          </p:nvPr>
        </p:nvSpPr>
        <p:spPr>
          <a:xfrm>
            <a:off x="4796232" y="1082019"/>
            <a:ext cx="4055329" cy="2970000"/>
          </a:xfrm>
          <a:prstGeom prst="rect">
            <a:avLst/>
          </a:prstGeom>
        </p:spPr>
        <p:txBody>
          <a:bodyPr>
            <a:normAutofit/>
          </a:bodyPr>
          <a:lstStyle>
            <a:lvl1pPr>
              <a:defRPr sz="1050">
                <a:latin typeface="Century Gothic" panose="020B0502020202020204" pitchFamily="34" charset="0"/>
                <a:cs typeface="Arial" panose="020B0604020202020204" pitchFamily="34" charset="0"/>
              </a:defRPr>
            </a:lvl1pPr>
          </a:lstStyle>
          <a:p>
            <a:pPr lvl="0"/>
            <a:r>
              <a:rPr lang="it-IT" dirty="0"/>
              <a:t>Inserisci tabella o grafico misura 1ChartRightText</a:t>
            </a:r>
          </a:p>
        </p:txBody>
      </p:sp>
      <p:sp>
        <p:nvSpPr>
          <p:cNvPr id="10" name="Segnaposto testo 6"/>
          <p:cNvSpPr>
            <a:spLocks noGrp="1"/>
          </p:cNvSpPr>
          <p:nvPr>
            <p:ph type="body" sz="quarter" idx="10" hasCustomPrompt="1"/>
          </p:nvPr>
        </p:nvSpPr>
        <p:spPr>
          <a:xfrm>
            <a:off x="5645303" y="711142"/>
            <a:ext cx="2357187" cy="269879"/>
          </a:xfrm>
          <a:prstGeom prst="rect">
            <a:avLst/>
          </a:prstGeom>
        </p:spPr>
        <p:txBody>
          <a:bodyPr>
            <a:noAutofit/>
          </a:bodyPr>
          <a:lstStyle>
            <a:lvl1pPr marL="0" indent="0" algn="ctr">
              <a:buFont typeface="Arial" panose="020B0604020202020204" pitchFamily="34" charset="0"/>
              <a:buNone/>
              <a:defRPr sz="975" b="1">
                <a:solidFill>
                  <a:schemeClr val="accent1"/>
                </a:solidFill>
                <a:latin typeface="Century Gothic" panose="020B0502020202020204" pitchFamily="34" charset="0"/>
                <a:cs typeface="Arial" panose="020B0604020202020204" pitchFamily="34" charset="0"/>
              </a:defRPr>
            </a:lvl1pPr>
          </a:lstStyle>
          <a:p>
            <a:pPr lvl="0"/>
            <a:r>
              <a:rPr lang="it-IT" dirty="0"/>
              <a:t>Titolo Century </a:t>
            </a:r>
            <a:r>
              <a:rPr lang="it-IT" dirty="0" err="1"/>
              <a:t>Gothic</a:t>
            </a:r>
            <a:r>
              <a:rPr lang="it-IT" dirty="0"/>
              <a:t> 13 </a:t>
            </a:r>
          </a:p>
        </p:txBody>
      </p:sp>
      <p:sp>
        <p:nvSpPr>
          <p:cNvPr id="11" name="Segnaposto contenuto 13"/>
          <p:cNvSpPr>
            <a:spLocks noGrp="1"/>
          </p:cNvSpPr>
          <p:nvPr>
            <p:ph sz="quarter" idx="11" hasCustomPrompt="1"/>
          </p:nvPr>
        </p:nvSpPr>
        <p:spPr>
          <a:xfrm>
            <a:off x="4796232" y="4134924"/>
            <a:ext cx="3872727" cy="173560"/>
          </a:xfrm>
          <a:prstGeom prst="rect">
            <a:avLst/>
          </a:prstGeom>
        </p:spPr>
        <p:txBody>
          <a:bodyPr>
            <a:noAutofit/>
          </a:bodyPr>
          <a:lstStyle>
            <a:lvl1pPr marL="0" indent="0">
              <a:buNone/>
              <a:defRPr sz="750" i="1">
                <a:latin typeface="Century Gothic" panose="020B0502020202020204" pitchFamily="34" charset="0"/>
                <a:cs typeface="Arial" panose="020B0604020202020204" pitchFamily="34" charset="0"/>
              </a:defRPr>
            </a:lvl1pPr>
          </a:lstStyle>
          <a:p>
            <a:pPr lvl="0"/>
            <a:r>
              <a:rPr lang="it-IT" dirty="0"/>
              <a:t>Fonte/ note Century </a:t>
            </a:r>
            <a:r>
              <a:rPr lang="it-IT" dirty="0" err="1"/>
              <a:t>Gothic</a:t>
            </a:r>
            <a:r>
              <a:rPr lang="it-IT" dirty="0"/>
              <a:t> 10</a:t>
            </a:r>
          </a:p>
        </p:txBody>
      </p:sp>
      <p:sp>
        <p:nvSpPr>
          <p:cNvPr id="14" name="Segnaposto numero diapositiva 5"/>
          <p:cNvSpPr>
            <a:spLocks noGrp="1"/>
          </p:cNvSpPr>
          <p:nvPr>
            <p:ph type="sldNum" sz="quarter" idx="13"/>
          </p:nvPr>
        </p:nvSpPr>
        <p:spPr>
          <a:xfrm>
            <a:off x="8593980" y="134541"/>
            <a:ext cx="415992" cy="273844"/>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750" b="1">
                <a:solidFill>
                  <a:srgbClr val="003A79"/>
                </a:solidFill>
                <a:latin typeface="Century Gothic" panose="020B0502020202020204" pitchFamily="34" charset="0"/>
                <a:cs typeface="Arial" panose="020B0604020202020204" pitchFamily="34" charset="0"/>
              </a:defRPr>
            </a:lvl1pPr>
          </a:lstStyle>
          <a:p>
            <a:pPr>
              <a:defRPr/>
            </a:pPr>
            <a:fld id="{F84A8C9C-B6B8-40AF-90F5-1B3A93199BF6}" type="slidenum">
              <a:rPr lang="it-IT" altLang="it-IT" smtClean="0"/>
              <a:pPr>
                <a:defRPr/>
              </a:pPr>
              <a:t>‹N›</a:t>
            </a:fld>
            <a:endParaRPr lang="it-IT" altLang="it-IT" dirty="0"/>
          </a:p>
        </p:txBody>
      </p:sp>
      <p:sp>
        <p:nvSpPr>
          <p:cNvPr id="22" name="Rettangolo 21"/>
          <p:cNvSpPr/>
          <p:nvPr userDrawn="1"/>
        </p:nvSpPr>
        <p:spPr>
          <a:xfrm rot="20968961">
            <a:off x="601652" y="1527055"/>
            <a:ext cx="3632520" cy="2485093"/>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it-IT" sz="1350" dirty="0">
              <a:latin typeface="Century Gothic" panose="020B0502020202020204" pitchFamily="34" charset="0"/>
              <a:cs typeface="Arial" pitchFamily="34" charset="0"/>
            </a:endParaRPr>
          </a:p>
        </p:txBody>
      </p:sp>
      <p:sp>
        <p:nvSpPr>
          <p:cNvPr id="23" name="Segnaposto testo 4"/>
          <p:cNvSpPr>
            <a:spLocks noGrp="1"/>
          </p:cNvSpPr>
          <p:nvPr>
            <p:ph type="body" sz="quarter" idx="12" hasCustomPrompt="1"/>
          </p:nvPr>
        </p:nvSpPr>
        <p:spPr>
          <a:xfrm>
            <a:off x="941967" y="1736045"/>
            <a:ext cx="3021784" cy="2089999"/>
          </a:xfrm>
          <a:prstGeom prst="rect">
            <a:avLst/>
          </a:prstGeom>
        </p:spPr>
        <p:txBody>
          <a:bodyPr>
            <a:noAutofit/>
          </a:bodyPr>
          <a:lstStyle>
            <a:lvl1pPr marL="0" indent="0">
              <a:buClr>
                <a:srgbClr val="003A79"/>
              </a:buClr>
              <a:buSzPct val="130000"/>
              <a:buFont typeface="Wingdings" panose="05000000000000000000" pitchFamily="2" charset="2"/>
              <a:buNone/>
              <a:defRPr sz="1200" baseline="0">
                <a:solidFill>
                  <a:schemeClr val="accent1"/>
                </a:solidFill>
                <a:latin typeface="Century Gothic" panose="020B0502020202020204" pitchFamily="34" charset="0"/>
                <a:cs typeface="Arial" panose="020B0604020202020204" pitchFamily="34" charset="0"/>
              </a:defRPr>
            </a:lvl1pPr>
          </a:lstStyle>
          <a:p>
            <a:pPr lvl="0"/>
            <a:r>
              <a:rPr lang="it-IT" dirty="0"/>
              <a:t>Testo Century </a:t>
            </a:r>
            <a:r>
              <a:rPr lang="it-IT" dirty="0" err="1"/>
              <a:t>Gothic</a:t>
            </a:r>
            <a:r>
              <a:rPr lang="it-IT" dirty="0"/>
              <a:t> 16</a:t>
            </a:r>
          </a:p>
        </p:txBody>
      </p:sp>
    </p:spTree>
    <p:extLst>
      <p:ext uri="{BB962C8B-B14F-4D97-AF65-F5344CB8AC3E}">
        <p14:creationId xmlns:p14="http://schemas.microsoft.com/office/powerpoint/2010/main" val="188284673"/>
      </p:ext>
    </p:extLst>
  </p:cSld>
  <p:clrMapOvr>
    <a:masterClrMapping/>
  </p:clrMapOvr>
  <p:extLst mod="1">
    <p:ext uri="{DCECCB84-F9BA-43D5-87BE-67443E8EF086}">
      <p15:sldGuideLst xmlns:p15="http://schemas.microsoft.com/office/powerpoint/2012/main">
        <p15:guide id="1" orient="horz" pos="2160">
          <p15:clr>
            <a:srgbClr val="FBAE40"/>
          </p15:clr>
        </p15:guide>
        <p15:guide id="2" pos="249">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7_Titolo e contenuto-PPT-1ChartRightText">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408897" y="273845"/>
            <a:ext cx="7864880" cy="342900"/>
          </a:xfrm>
          <a:prstGeom prst="rect">
            <a:avLst/>
          </a:prstGeom>
        </p:spPr>
        <p:txBody>
          <a:bodyPr>
            <a:noAutofit/>
          </a:bodyPr>
          <a:lstStyle>
            <a:lvl1pPr>
              <a:defRPr sz="1800" b="1">
                <a:solidFill>
                  <a:srgbClr val="003A79"/>
                </a:solidFill>
                <a:latin typeface="Century Gothic" panose="020B0502020202020204" pitchFamily="34" charset="0"/>
                <a:cs typeface="Arial" panose="020B0604020202020204" pitchFamily="34" charset="0"/>
              </a:defRPr>
            </a:lvl1pPr>
          </a:lstStyle>
          <a:p>
            <a:r>
              <a:rPr lang="it-IT" dirty="0"/>
              <a:t>Titolo – Century </a:t>
            </a:r>
            <a:r>
              <a:rPr lang="it-IT" dirty="0" err="1"/>
              <a:t>Gothic</a:t>
            </a:r>
            <a:r>
              <a:rPr lang="it-IT" dirty="0"/>
              <a:t> 24</a:t>
            </a:r>
          </a:p>
        </p:txBody>
      </p:sp>
      <p:sp>
        <p:nvSpPr>
          <p:cNvPr id="3" name="NewSlide"/>
          <p:cNvSpPr>
            <a:spLocks noGrp="1"/>
          </p:cNvSpPr>
          <p:nvPr>
            <p:ph idx="1" hasCustomPrompt="1"/>
          </p:nvPr>
        </p:nvSpPr>
        <p:spPr>
          <a:xfrm>
            <a:off x="4796232" y="1082019"/>
            <a:ext cx="4055329" cy="2970000"/>
          </a:xfrm>
          <a:prstGeom prst="rect">
            <a:avLst/>
          </a:prstGeom>
        </p:spPr>
        <p:txBody>
          <a:bodyPr>
            <a:normAutofit/>
          </a:bodyPr>
          <a:lstStyle>
            <a:lvl1pPr>
              <a:defRPr sz="1050">
                <a:latin typeface="Century Gothic" panose="020B0502020202020204" pitchFamily="34" charset="0"/>
                <a:cs typeface="Arial" panose="020B0604020202020204" pitchFamily="34" charset="0"/>
              </a:defRPr>
            </a:lvl1pPr>
          </a:lstStyle>
          <a:p>
            <a:pPr lvl="0"/>
            <a:r>
              <a:rPr lang="it-IT" dirty="0"/>
              <a:t>Inserisci tabella o grafico misura 1ChartRightText</a:t>
            </a:r>
          </a:p>
        </p:txBody>
      </p:sp>
      <p:sp>
        <p:nvSpPr>
          <p:cNvPr id="10" name="Segnaposto testo 6"/>
          <p:cNvSpPr>
            <a:spLocks noGrp="1"/>
          </p:cNvSpPr>
          <p:nvPr>
            <p:ph type="body" sz="quarter" idx="10" hasCustomPrompt="1"/>
          </p:nvPr>
        </p:nvSpPr>
        <p:spPr>
          <a:xfrm>
            <a:off x="5645303" y="711142"/>
            <a:ext cx="2357187" cy="269879"/>
          </a:xfrm>
          <a:prstGeom prst="rect">
            <a:avLst/>
          </a:prstGeom>
        </p:spPr>
        <p:txBody>
          <a:bodyPr>
            <a:noAutofit/>
          </a:bodyPr>
          <a:lstStyle>
            <a:lvl1pPr marL="0" indent="0" algn="ctr">
              <a:buFont typeface="Arial" panose="020B0604020202020204" pitchFamily="34" charset="0"/>
              <a:buNone/>
              <a:defRPr sz="975" b="1">
                <a:solidFill>
                  <a:schemeClr val="accent1"/>
                </a:solidFill>
                <a:latin typeface="Century Gothic" panose="020B0502020202020204" pitchFamily="34" charset="0"/>
                <a:cs typeface="Arial" panose="020B0604020202020204" pitchFamily="34" charset="0"/>
              </a:defRPr>
            </a:lvl1pPr>
          </a:lstStyle>
          <a:p>
            <a:pPr lvl="0"/>
            <a:r>
              <a:rPr lang="it-IT" dirty="0"/>
              <a:t>Titolo Century </a:t>
            </a:r>
            <a:r>
              <a:rPr lang="it-IT" dirty="0" err="1"/>
              <a:t>Gothic</a:t>
            </a:r>
            <a:r>
              <a:rPr lang="it-IT" dirty="0"/>
              <a:t> 13 </a:t>
            </a:r>
          </a:p>
        </p:txBody>
      </p:sp>
      <p:sp>
        <p:nvSpPr>
          <p:cNvPr id="11" name="Segnaposto contenuto 13"/>
          <p:cNvSpPr>
            <a:spLocks noGrp="1"/>
          </p:cNvSpPr>
          <p:nvPr>
            <p:ph sz="quarter" idx="11" hasCustomPrompt="1"/>
          </p:nvPr>
        </p:nvSpPr>
        <p:spPr>
          <a:xfrm>
            <a:off x="4796232" y="4134924"/>
            <a:ext cx="3872727" cy="173560"/>
          </a:xfrm>
          <a:prstGeom prst="rect">
            <a:avLst/>
          </a:prstGeom>
        </p:spPr>
        <p:txBody>
          <a:bodyPr>
            <a:noAutofit/>
          </a:bodyPr>
          <a:lstStyle>
            <a:lvl1pPr marL="0" indent="0">
              <a:buNone/>
              <a:defRPr sz="750" i="1">
                <a:latin typeface="Century Gothic" panose="020B0502020202020204" pitchFamily="34" charset="0"/>
                <a:cs typeface="Arial" panose="020B0604020202020204" pitchFamily="34" charset="0"/>
              </a:defRPr>
            </a:lvl1pPr>
          </a:lstStyle>
          <a:p>
            <a:pPr lvl="0"/>
            <a:r>
              <a:rPr lang="it-IT" dirty="0"/>
              <a:t>Fonte/ note Century </a:t>
            </a:r>
            <a:r>
              <a:rPr lang="it-IT" dirty="0" err="1"/>
              <a:t>Gothic</a:t>
            </a:r>
            <a:r>
              <a:rPr lang="it-IT" dirty="0"/>
              <a:t> 10</a:t>
            </a:r>
          </a:p>
        </p:txBody>
      </p:sp>
      <p:sp>
        <p:nvSpPr>
          <p:cNvPr id="14" name="Segnaposto numero diapositiva 5"/>
          <p:cNvSpPr>
            <a:spLocks noGrp="1"/>
          </p:cNvSpPr>
          <p:nvPr>
            <p:ph type="sldNum" sz="quarter" idx="13"/>
          </p:nvPr>
        </p:nvSpPr>
        <p:spPr>
          <a:xfrm>
            <a:off x="8593980" y="134541"/>
            <a:ext cx="415992" cy="273844"/>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750" b="1">
                <a:solidFill>
                  <a:srgbClr val="003A79"/>
                </a:solidFill>
                <a:latin typeface="Century Gothic" panose="020B0502020202020204" pitchFamily="34" charset="0"/>
                <a:cs typeface="Arial" panose="020B0604020202020204" pitchFamily="34" charset="0"/>
              </a:defRPr>
            </a:lvl1pPr>
          </a:lstStyle>
          <a:p>
            <a:pPr>
              <a:defRPr/>
            </a:pPr>
            <a:fld id="{F84A8C9C-B6B8-40AF-90F5-1B3A93199BF6}" type="slidenum">
              <a:rPr lang="it-IT" altLang="it-IT" smtClean="0"/>
              <a:pPr>
                <a:defRPr/>
              </a:pPr>
              <a:t>‹N›</a:t>
            </a:fld>
            <a:endParaRPr lang="it-IT" altLang="it-IT"/>
          </a:p>
        </p:txBody>
      </p:sp>
      <p:sp>
        <p:nvSpPr>
          <p:cNvPr id="23" name="Segnaposto testo 4"/>
          <p:cNvSpPr>
            <a:spLocks noGrp="1"/>
          </p:cNvSpPr>
          <p:nvPr>
            <p:ph type="body" sz="quarter" idx="12" hasCustomPrompt="1"/>
          </p:nvPr>
        </p:nvSpPr>
        <p:spPr>
          <a:xfrm>
            <a:off x="487772" y="1085517"/>
            <a:ext cx="3735263" cy="2966503"/>
          </a:xfrm>
          <a:prstGeom prst="rect">
            <a:avLst/>
          </a:prstGeom>
        </p:spPr>
        <p:txBody>
          <a:bodyPr>
            <a:noAutofit/>
          </a:bodyPr>
          <a:lstStyle>
            <a:lvl1pPr marL="0" indent="0">
              <a:buClr>
                <a:srgbClr val="003A79"/>
              </a:buClr>
              <a:buSzPct val="130000"/>
              <a:buFont typeface="Wingdings" panose="05000000000000000000" pitchFamily="2" charset="2"/>
              <a:buNone/>
              <a:defRPr sz="1200" baseline="0">
                <a:solidFill>
                  <a:schemeClr val="accent1"/>
                </a:solidFill>
                <a:latin typeface="Century Gothic" panose="020B0502020202020204" pitchFamily="34" charset="0"/>
                <a:cs typeface="Arial" panose="020B0604020202020204" pitchFamily="34" charset="0"/>
              </a:defRPr>
            </a:lvl1pPr>
          </a:lstStyle>
          <a:p>
            <a:pPr lvl="0"/>
            <a:r>
              <a:rPr lang="it-IT" dirty="0"/>
              <a:t>Testo Century </a:t>
            </a:r>
            <a:r>
              <a:rPr lang="it-IT" dirty="0" err="1"/>
              <a:t>Gothic</a:t>
            </a:r>
            <a:r>
              <a:rPr lang="it-IT" dirty="0"/>
              <a:t> 16</a:t>
            </a:r>
          </a:p>
        </p:txBody>
      </p:sp>
    </p:spTree>
    <p:extLst>
      <p:ext uri="{BB962C8B-B14F-4D97-AF65-F5344CB8AC3E}">
        <p14:creationId xmlns:p14="http://schemas.microsoft.com/office/powerpoint/2010/main" val="459821501"/>
      </p:ext>
    </p:extLst>
  </p:cSld>
  <p:clrMapOvr>
    <a:masterClrMapping/>
  </p:clrMapOvr>
  <p:extLst mod="1">
    <p:ext uri="{DCECCB84-F9BA-43D5-87BE-67443E8EF086}">
      <p15:sldGuideLst xmlns:p15="http://schemas.microsoft.com/office/powerpoint/2012/main">
        <p15:guide id="1" orient="horz" pos="2160">
          <p15:clr>
            <a:srgbClr val="FBAE40"/>
          </p15:clr>
        </p15:guide>
        <p15:guide id="2" pos="249">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5_Titolo e contenuto-PPT-4ChartNoText">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399232" y="273845"/>
            <a:ext cx="7864880" cy="342900"/>
          </a:xfrm>
          <a:prstGeom prst="rect">
            <a:avLst/>
          </a:prstGeom>
        </p:spPr>
        <p:txBody>
          <a:bodyPr>
            <a:noAutofit/>
          </a:bodyPr>
          <a:lstStyle>
            <a:lvl1pPr>
              <a:defRPr sz="1800" b="1">
                <a:solidFill>
                  <a:srgbClr val="003A79"/>
                </a:solidFill>
                <a:latin typeface="Century Gothic" panose="020B0502020202020204" pitchFamily="34" charset="0"/>
                <a:cs typeface="Arial" panose="020B0604020202020204" pitchFamily="34" charset="0"/>
              </a:defRPr>
            </a:lvl1pPr>
          </a:lstStyle>
          <a:p>
            <a:r>
              <a:rPr lang="it-IT" dirty="0"/>
              <a:t>Titolo – Century </a:t>
            </a:r>
            <a:r>
              <a:rPr lang="it-IT" dirty="0" err="1"/>
              <a:t>Gothic</a:t>
            </a:r>
            <a:r>
              <a:rPr lang="it-IT" dirty="0"/>
              <a:t> 24</a:t>
            </a:r>
          </a:p>
        </p:txBody>
      </p:sp>
      <p:sp>
        <p:nvSpPr>
          <p:cNvPr id="3" name="Segnaposto contenuto 2"/>
          <p:cNvSpPr>
            <a:spLocks noGrp="1"/>
          </p:cNvSpPr>
          <p:nvPr>
            <p:ph idx="1" hasCustomPrompt="1"/>
          </p:nvPr>
        </p:nvSpPr>
        <p:spPr>
          <a:xfrm>
            <a:off x="631160" y="917243"/>
            <a:ext cx="3975813" cy="1620000"/>
          </a:xfrm>
          <a:prstGeom prst="rect">
            <a:avLst/>
          </a:prstGeom>
        </p:spPr>
        <p:txBody>
          <a:bodyPr>
            <a:normAutofit/>
          </a:bodyPr>
          <a:lstStyle>
            <a:lvl1pPr>
              <a:defRPr sz="1050">
                <a:latin typeface="Century Gothic" panose="020B0502020202020204" pitchFamily="34" charset="0"/>
                <a:cs typeface="Arial" panose="020B0604020202020204" pitchFamily="34" charset="0"/>
              </a:defRPr>
            </a:lvl1pPr>
          </a:lstStyle>
          <a:p>
            <a:pPr lvl="0"/>
            <a:r>
              <a:rPr lang="it-IT" dirty="0"/>
              <a:t>Inserisci tabella o grafico misura 4ChartNoText</a:t>
            </a:r>
          </a:p>
        </p:txBody>
      </p:sp>
      <p:sp>
        <p:nvSpPr>
          <p:cNvPr id="10" name="Segnaposto contenuto 2"/>
          <p:cNvSpPr>
            <a:spLocks noGrp="1"/>
          </p:cNvSpPr>
          <p:nvPr>
            <p:ph idx="13" hasCustomPrompt="1"/>
          </p:nvPr>
        </p:nvSpPr>
        <p:spPr>
          <a:xfrm>
            <a:off x="4813394" y="924387"/>
            <a:ext cx="3975813" cy="1620000"/>
          </a:xfrm>
          <a:prstGeom prst="rect">
            <a:avLst/>
          </a:prstGeom>
        </p:spPr>
        <p:txBody>
          <a:bodyPr>
            <a:normAutofit/>
          </a:bodyPr>
          <a:lstStyle>
            <a:lvl1pPr>
              <a:defRPr sz="1050">
                <a:latin typeface="Century Gothic" panose="020B0502020202020204" pitchFamily="34" charset="0"/>
                <a:cs typeface="Arial" panose="020B0604020202020204" pitchFamily="34" charset="0"/>
              </a:defRPr>
            </a:lvl1pPr>
          </a:lstStyle>
          <a:p>
            <a:pPr lvl="0"/>
            <a:r>
              <a:rPr lang="it-IT" dirty="0"/>
              <a:t>Inserisci tabella o grafico misura 4ChartNoText</a:t>
            </a:r>
          </a:p>
        </p:txBody>
      </p:sp>
      <p:sp>
        <p:nvSpPr>
          <p:cNvPr id="14" name="Segnaposto contenuto 2"/>
          <p:cNvSpPr>
            <a:spLocks noGrp="1"/>
          </p:cNvSpPr>
          <p:nvPr>
            <p:ph idx="14" hasCustomPrompt="1"/>
          </p:nvPr>
        </p:nvSpPr>
        <p:spPr>
          <a:xfrm>
            <a:off x="631160" y="2927468"/>
            <a:ext cx="3975813" cy="1620000"/>
          </a:xfrm>
          <a:prstGeom prst="rect">
            <a:avLst/>
          </a:prstGeom>
        </p:spPr>
        <p:txBody>
          <a:bodyPr>
            <a:normAutofit/>
          </a:bodyPr>
          <a:lstStyle>
            <a:lvl1pPr>
              <a:defRPr sz="1050">
                <a:latin typeface="Century Gothic" panose="020B0502020202020204" pitchFamily="34" charset="0"/>
                <a:cs typeface="Arial" panose="020B0604020202020204" pitchFamily="34" charset="0"/>
              </a:defRPr>
            </a:lvl1pPr>
          </a:lstStyle>
          <a:p>
            <a:pPr lvl="0"/>
            <a:r>
              <a:rPr lang="it-IT" dirty="0"/>
              <a:t>Inserisci tabella o grafico misura 4ChartNoText</a:t>
            </a:r>
          </a:p>
        </p:txBody>
      </p:sp>
      <p:sp>
        <p:nvSpPr>
          <p:cNvPr id="18" name="Segnaposto contenuto 2"/>
          <p:cNvSpPr>
            <a:spLocks noGrp="1"/>
          </p:cNvSpPr>
          <p:nvPr>
            <p:ph idx="15" hasCustomPrompt="1"/>
          </p:nvPr>
        </p:nvSpPr>
        <p:spPr>
          <a:xfrm>
            <a:off x="4813394" y="2936777"/>
            <a:ext cx="3975813" cy="1620000"/>
          </a:xfrm>
          <a:prstGeom prst="rect">
            <a:avLst/>
          </a:prstGeom>
        </p:spPr>
        <p:txBody>
          <a:bodyPr>
            <a:normAutofit/>
          </a:bodyPr>
          <a:lstStyle>
            <a:lvl1pPr>
              <a:defRPr sz="1050">
                <a:latin typeface="Century Gothic" panose="020B0502020202020204" pitchFamily="34" charset="0"/>
                <a:cs typeface="Arial" panose="020B0604020202020204" pitchFamily="34" charset="0"/>
              </a:defRPr>
            </a:lvl1pPr>
          </a:lstStyle>
          <a:p>
            <a:pPr lvl="0"/>
            <a:r>
              <a:rPr lang="it-IT" dirty="0"/>
              <a:t>Inserisci tabella o grafico misura 4ChartNoText</a:t>
            </a:r>
          </a:p>
        </p:txBody>
      </p:sp>
      <p:sp>
        <p:nvSpPr>
          <p:cNvPr id="24" name="Segnaposto testo 6"/>
          <p:cNvSpPr>
            <a:spLocks noGrp="1"/>
          </p:cNvSpPr>
          <p:nvPr>
            <p:ph type="body" sz="quarter" idx="10" hasCustomPrompt="1"/>
          </p:nvPr>
        </p:nvSpPr>
        <p:spPr>
          <a:xfrm>
            <a:off x="1340007" y="709843"/>
            <a:ext cx="2357187" cy="183772"/>
          </a:xfrm>
          <a:prstGeom prst="rect">
            <a:avLst/>
          </a:prstGeom>
        </p:spPr>
        <p:txBody>
          <a:bodyPr>
            <a:noAutofit/>
          </a:bodyPr>
          <a:lstStyle>
            <a:lvl1pPr marL="0" indent="0" algn="ctr">
              <a:buNone/>
              <a:defRPr sz="975" b="1">
                <a:solidFill>
                  <a:schemeClr val="accent1"/>
                </a:solidFill>
                <a:latin typeface="Century Gothic" panose="020B0502020202020204" pitchFamily="34" charset="0"/>
                <a:cs typeface="Arial" panose="020B0604020202020204" pitchFamily="34" charset="0"/>
              </a:defRPr>
            </a:lvl1pPr>
          </a:lstStyle>
          <a:p>
            <a:pPr lvl="0"/>
            <a:r>
              <a:rPr lang="it-IT" dirty="0"/>
              <a:t>Titolo Century </a:t>
            </a:r>
            <a:r>
              <a:rPr lang="it-IT" dirty="0" err="1"/>
              <a:t>Gothic</a:t>
            </a:r>
            <a:r>
              <a:rPr lang="it-IT" dirty="0"/>
              <a:t> 13 </a:t>
            </a:r>
          </a:p>
        </p:txBody>
      </p:sp>
      <p:sp>
        <p:nvSpPr>
          <p:cNvPr id="25" name="Segnaposto testo 6"/>
          <p:cNvSpPr>
            <a:spLocks noGrp="1"/>
          </p:cNvSpPr>
          <p:nvPr>
            <p:ph type="body" sz="quarter" idx="16" hasCustomPrompt="1"/>
          </p:nvPr>
        </p:nvSpPr>
        <p:spPr>
          <a:xfrm>
            <a:off x="5534052" y="696801"/>
            <a:ext cx="2357187" cy="178162"/>
          </a:xfrm>
          <a:prstGeom prst="rect">
            <a:avLst/>
          </a:prstGeom>
        </p:spPr>
        <p:txBody>
          <a:bodyPr>
            <a:noAutofit/>
          </a:bodyPr>
          <a:lstStyle>
            <a:lvl1pPr marL="0" indent="0" algn="ctr">
              <a:buNone/>
              <a:defRPr sz="975" b="1">
                <a:solidFill>
                  <a:schemeClr val="accent1"/>
                </a:solidFill>
                <a:latin typeface="Century Gothic" panose="020B0502020202020204" pitchFamily="34" charset="0"/>
                <a:cs typeface="Arial" panose="020B0604020202020204" pitchFamily="34" charset="0"/>
              </a:defRPr>
            </a:lvl1pPr>
          </a:lstStyle>
          <a:p>
            <a:pPr lvl="0"/>
            <a:r>
              <a:rPr lang="it-IT" dirty="0"/>
              <a:t>Titolo Century </a:t>
            </a:r>
            <a:r>
              <a:rPr lang="it-IT" dirty="0" err="1"/>
              <a:t>Gothic</a:t>
            </a:r>
            <a:r>
              <a:rPr lang="it-IT" dirty="0"/>
              <a:t> 13 </a:t>
            </a:r>
          </a:p>
        </p:txBody>
      </p:sp>
      <p:sp>
        <p:nvSpPr>
          <p:cNvPr id="26" name="Segnaposto testo 6"/>
          <p:cNvSpPr>
            <a:spLocks noGrp="1"/>
          </p:cNvSpPr>
          <p:nvPr>
            <p:ph type="body" sz="quarter" idx="17" hasCustomPrompt="1"/>
          </p:nvPr>
        </p:nvSpPr>
        <p:spPr>
          <a:xfrm>
            <a:off x="1340007" y="2724477"/>
            <a:ext cx="2357187" cy="199891"/>
          </a:xfrm>
          <a:prstGeom prst="rect">
            <a:avLst/>
          </a:prstGeom>
        </p:spPr>
        <p:txBody>
          <a:bodyPr>
            <a:noAutofit/>
          </a:bodyPr>
          <a:lstStyle>
            <a:lvl1pPr marL="0" indent="0" algn="ctr">
              <a:buNone/>
              <a:defRPr sz="975" b="1">
                <a:solidFill>
                  <a:schemeClr val="accent1"/>
                </a:solidFill>
                <a:latin typeface="Century Gothic" panose="020B0502020202020204" pitchFamily="34" charset="0"/>
                <a:cs typeface="Arial" panose="020B0604020202020204" pitchFamily="34" charset="0"/>
              </a:defRPr>
            </a:lvl1pPr>
          </a:lstStyle>
          <a:p>
            <a:pPr lvl="0"/>
            <a:r>
              <a:rPr lang="it-IT" dirty="0"/>
              <a:t>Titolo Century </a:t>
            </a:r>
            <a:r>
              <a:rPr lang="it-IT" dirty="0" err="1"/>
              <a:t>Gothic</a:t>
            </a:r>
            <a:r>
              <a:rPr lang="it-IT" dirty="0"/>
              <a:t> 13 </a:t>
            </a:r>
          </a:p>
        </p:txBody>
      </p:sp>
      <p:sp>
        <p:nvSpPr>
          <p:cNvPr id="27" name="Segnaposto testo 6"/>
          <p:cNvSpPr>
            <a:spLocks noGrp="1"/>
          </p:cNvSpPr>
          <p:nvPr>
            <p:ph type="body" sz="quarter" idx="18" hasCustomPrompt="1"/>
          </p:nvPr>
        </p:nvSpPr>
        <p:spPr>
          <a:xfrm>
            <a:off x="5534052" y="2752370"/>
            <a:ext cx="2357187" cy="184407"/>
          </a:xfrm>
          <a:prstGeom prst="rect">
            <a:avLst/>
          </a:prstGeom>
        </p:spPr>
        <p:txBody>
          <a:bodyPr>
            <a:noAutofit/>
          </a:bodyPr>
          <a:lstStyle>
            <a:lvl1pPr marL="0" indent="0" algn="ctr">
              <a:buNone/>
              <a:defRPr sz="975" b="1">
                <a:solidFill>
                  <a:schemeClr val="accent1"/>
                </a:solidFill>
                <a:latin typeface="Century Gothic" panose="020B0502020202020204" pitchFamily="34" charset="0"/>
                <a:cs typeface="Arial" panose="020B0604020202020204" pitchFamily="34" charset="0"/>
              </a:defRPr>
            </a:lvl1pPr>
          </a:lstStyle>
          <a:p>
            <a:pPr lvl="0"/>
            <a:r>
              <a:rPr lang="it-IT" dirty="0"/>
              <a:t>Titolo Century </a:t>
            </a:r>
            <a:r>
              <a:rPr lang="it-IT" dirty="0" err="1"/>
              <a:t>Gothic</a:t>
            </a:r>
            <a:r>
              <a:rPr lang="it-IT" dirty="0"/>
              <a:t> 13 </a:t>
            </a:r>
          </a:p>
        </p:txBody>
      </p:sp>
      <p:sp>
        <p:nvSpPr>
          <p:cNvPr id="28" name="Segnaposto contenuto 13"/>
          <p:cNvSpPr>
            <a:spLocks noGrp="1"/>
          </p:cNvSpPr>
          <p:nvPr>
            <p:ph sz="quarter" idx="11" hasCustomPrompt="1"/>
          </p:nvPr>
        </p:nvSpPr>
        <p:spPr>
          <a:xfrm>
            <a:off x="631160" y="2572277"/>
            <a:ext cx="3872727" cy="144000"/>
          </a:xfrm>
          <a:prstGeom prst="rect">
            <a:avLst/>
          </a:prstGeom>
        </p:spPr>
        <p:txBody>
          <a:bodyPr>
            <a:noAutofit/>
          </a:bodyPr>
          <a:lstStyle>
            <a:lvl1pPr marL="0" indent="0">
              <a:buNone/>
              <a:defRPr sz="750" i="1">
                <a:latin typeface="Century Gothic" panose="020B0502020202020204" pitchFamily="34" charset="0"/>
                <a:cs typeface="Arial" panose="020B0604020202020204" pitchFamily="34" charset="0"/>
              </a:defRPr>
            </a:lvl1pPr>
          </a:lstStyle>
          <a:p>
            <a:pPr lvl="0"/>
            <a:r>
              <a:rPr lang="it-IT" dirty="0"/>
              <a:t>Fonte/ note Century </a:t>
            </a:r>
            <a:r>
              <a:rPr lang="it-IT" dirty="0" err="1"/>
              <a:t>Gothic</a:t>
            </a:r>
            <a:r>
              <a:rPr lang="it-IT" dirty="0"/>
              <a:t> 10</a:t>
            </a:r>
          </a:p>
        </p:txBody>
      </p:sp>
      <p:sp>
        <p:nvSpPr>
          <p:cNvPr id="29" name="Segnaposto contenuto 13"/>
          <p:cNvSpPr>
            <a:spLocks noGrp="1"/>
          </p:cNvSpPr>
          <p:nvPr>
            <p:ph sz="quarter" idx="19" hasCustomPrompt="1"/>
          </p:nvPr>
        </p:nvSpPr>
        <p:spPr>
          <a:xfrm>
            <a:off x="4813394" y="2562555"/>
            <a:ext cx="3872727" cy="180990"/>
          </a:xfrm>
          <a:prstGeom prst="rect">
            <a:avLst/>
          </a:prstGeom>
        </p:spPr>
        <p:txBody>
          <a:bodyPr>
            <a:noAutofit/>
          </a:bodyPr>
          <a:lstStyle>
            <a:lvl1pPr marL="0" indent="0">
              <a:buNone/>
              <a:defRPr lang="it-IT" sz="750" i="1" kern="1200" dirty="0">
                <a:solidFill>
                  <a:schemeClr val="tx1"/>
                </a:solidFill>
                <a:latin typeface="Century Gothic" panose="020B0502020202020204" pitchFamily="34" charset="0"/>
                <a:ea typeface="+mn-ea"/>
                <a:cs typeface="Arial" panose="020B0604020202020204" pitchFamily="34" charset="0"/>
              </a:defRPr>
            </a:lvl1pPr>
          </a:lstStyle>
          <a:p>
            <a:pPr lvl="0"/>
            <a:r>
              <a:rPr lang="it-IT" dirty="0"/>
              <a:t>Fonte/ note Century </a:t>
            </a:r>
            <a:r>
              <a:rPr lang="it-IT" dirty="0" err="1"/>
              <a:t>Gothic</a:t>
            </a:r>
            <a:r>
              <a:rPr lang="it-IT" dirty="0"/>
              <a:t> 10</a:t>
            </a:r>
          </a:p>
        </p:txBody>
      </p:sp>
      <p:sp>
        <p:nvSpPr>
          <p:cNvPr id="30" name="Segnaposto contenuto 13"/>
          <p:cNvSpPr>
            <a:spLocks noGrp="1"/>
          </p:cNvSpPr>
          <p:nvPr>
            <p:ph sz="quarter" idx="20" hasCustomPrompt="1"/>
          </p:nvPr>
        </p:nvSpPr>
        <p:spPr>
          <a:xfrm>
            <a:off x="631160" y="4553426"/>
            <a:ext cx="3872727" cy="173560"/>
          </a:xfrm>
          <a:prstGeom prst="rect">
            <a:avLst/>
          </a:prstGeom>
        </p:spPr>
        <p:txBody>
          <a:bodyPr>
            <a:noAutofit/>
          </a:bodyPr>
          <a:lstStyle>
            <a:lvl1pPr marL="0" indent="0">
              <a:buNone/>
              <a:defRPr sz="750" i="1">
                <a:latin typeface="Century Gothic" panose="020B0502020202020204" pitchFamily="34" charset="0"/>
                <a:cs typeface="Arial" panose="020B0604020202020204" pitchFamily="34" charset="0"/>
              </a:defRPr>
            </a:lvl1pPr>
          </a:lstStyle>
          <a:p>
            <a:pPr lvl="0"/>
            <a:r>
              <a:rPr lang="it-IT" dirty="0"/>
              <a:t>Fonte/ note Century </a:t>
            </a:r>
            <a:r>
              <a:rPr lang="it-IT" dirty="0" err="1"/>
              <a:t>Gothic</a:t>
            </a:r>
            <a:r>
              <a:rPr lang="it-IT" dirty="0"/>
              <a:t> 10</a:t>
            </a:r>
          </a:p>
        </p:txBody>
      </p:sp>
      <p:sp>
        <p:nvSpPr>
          <p:cNvPr id="31" name="Segnaposto contenuto 13"/>
          <p:cNvSpPr>
            <a:spLocks noGrp="1"/>
          </p:cNvSpPr>
          <p:nvPr>
            <p:ph sz="quarter" idx="21" hasCustomPrompt="1"/>
          </p:nvPr>
        </p:nvSpPr>
        <p:spPr>
          <a:xfrm>
            <a:off x="4813394" y="4568136"/>
            <a:ext cx="3872727" cy="173560"/>
          </a:xfrm>
          <a:prstGeom prst="rect">
            <a:avLst/>
          </a:prstGeom>
        </p:spPr>
        <p:txBody>
          <a:bodyPr>
            <a:noAutofit/>
          </a:bodyPr>
          <a:lstStyle>
            <a:lvl1pPr marL="0" indent="0">
              <a:buNone/>
              <a:defRPr sz="750" i="1">
                <a:latin typeface="Century Gothic" panose="020B0502020202020204" pitchFamily="34" charset="0"/>
                <a:cs typeface="Arial" panose="020B0604020202020204" pitchFamily="34" charset="0"/>
              </a:defRPr>
            </a:lvl1pPr>
          </a:lstStyle>
          <a:p>
            <a:pPr lvl="0"/>
            <a:r>
              <a:rPr lang="it-IT" dirty="0"/>
              <a:t>Fonte/ note Century </a:t>
            </a:r>
            <a:r>
              <a:rPr lang="it-IT" dirty="0" err="1"/>
              <a:t>Gothic</a:t>
            </a:r>
            <a:r>
              <a:rPr lang="it-IT" dirty="0"/>
              <a:t> 10</a:t>
            </a:r>
          </a:p>
        </p:txBody>
      </p:sp>
      <p:sp>
        <p:nvSpPr>
          <p:cNvPr id="32" name="Segnaposto numero diapositiva 5"/>
          <p:cNvSpPr>
            <a:spLocks noGrp="1"/>
          </p:cNvSpPr>
          <p:nvPr>
            <p:ph type="sldNum" sz="quarter" idx="22"/>
          </p:nvPr>
        </p:nvSpPr>
        <p:spPr>
          <a:xfrm>
            <a:off x="8593980" y="134541"/>
            <a:ext cx="415992" cy="273844"/>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750" b="1">
                <a:solidFill>
                  <a:srgbClr val="003A79"/>
                </a:solidFill>
                <a:latin typeface="Century Gothic" panose="020B0502020202020204" pitchFamily="34" charset="0"/>
                <a:cs typeface="Arial" panose="020B0604020202020204" pitchFamily="34" charset="0"/>
              </a:defRPr>
            </a:lvl1pPr>
          </a:lstStyle>
          <a:p>
            <a:pPr>
              <a:defRPr/>
            </a:pPr>
            <a:fld id="{F84A8C9C-B6B8-40AF-90F5-1B3A93199BF6}" type="slidenum">
              <a:rPr lang="it-IT" altLang="it-IT" smtClean="0"/>
              <a:pPr>
                <a:defRPr/>
              </a:pPr>
              <a:t>‹N›</a:t>
            </a:fld>
            <a:endParaRPr lang="it-IT" altLang="it-IT"/>
          </a:p>
        </p:txBody>
      </p:sp>
    </p:spTree>
    <p:extLst>
      <p:ext uri="{BB962C8B-B14F-4D97-AF65-F5344CB8AC3E}">
        <p14:creationId xmlns:p14="http://schemas.microsoft.com/office/powerpoint/2010/main" val="1189850671"/>
      </p:ext>
    </p:extLst>
  </p:cSld>
  <p:clrMapOvr>
    <a:masterClrMapping/>
  </p:clrMapOvr>
  <p:extLst mod="1">
    <p:ext uri="{DCECCB84-F9BA-43D5-87BE-67443E8EF086}">
      <p15:sldGuideLst xmlns:p15="http://schemas.microsoft.com/office/powerpoint/2012/main">
        <p15:guide id="1" orient="horz" pos="2160">
          <p15:clr>
            <a:srgbClr val="FBAE40"/>
          </p15:clr>
        </p15:guide>
        <p15:guide id="2" pos="249">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olo e contenuto-PPTLGNOTEXT">
    <p:spTree>
      <p:nvGrpSpPr>
        <p:cNvPr id="1" name=""/>
        <p:cNvGrpSpPr/>
        <p:nvPr/>
      </p:nvGrpSpPr>
      <p:grpSpPr>
        <a:xfrm>
          <a:off x="0" y="0"/>
          <a:ext cx="0" cy="0"/>
          <a:chOff x="0" y="0"/>
          <a:chExt cx="0" cy="0"/>
        </a:xfrm>
      </p:grpSpPr>
      <p:sp>
        <p:nvSpPr>
          <p:cNvPr id="3" name="Segnaposto contenuto 2"/>
          <p:cNvSpPr>
            <a:spLocks noGrp="1"/>
          </p:cNvSpPr>
          <p:nvPr>
            <p:ph idx="1" hasCustomPrompt="1"/>
          </p:nvPr>
        </p:nvSpPr>
        <p:spPr>
          <a:xfrm>
            <a:off x="631161" y="1163908"/>
            <a:ext cx="8081743" cy="3283200"/>
          </a:xfrm>
        </p:spPr>
        <p:txBody>
          <a:bodyPr>
            <a:noAutofit/>
          </a:bodyPr>
          <a:lstStyle>
            <a:lvl1pPr>
              <a:defRPr sz="1600">
                <a:latin typeface="Century Gothic" panose="020B0502020202020204" pitchFamily="34" charset="0"/>
                <a:cs typeface="Arial" panose="020B0604020202020204" pitchFamily="34" charset="0"/>
              </a:defRPr>
            </a:lvl1pPr>
          </a:lstStyle>
          <a:p>
            <a:pPr lvl="0"/>
            <a:r>
              <a:rPr lang="it-IT" dirty="0"/>
              <a:t>Inserisci tabella o grafico misura </a:t>
            </a:r>
            <a:r>
              <a:rPr lang="it-IT" dirty="0" err="1"/>
              <a:t>LargeNoText</a:t>
            </a:r>
            <a:endParaRPr lang="it-IT" dirty="0"/>
          </a:p>
        </p:txBody>
      </p:sp>
      <p:sp>
        <p:nvSpPr>
          <p:cNvPr id="7" name="Segnaposto testo 6"/>
          <p:cNvSpPr>
            <a:spLocks noGrp="1"/>
          </p:cNvSpPr>
          <p:nvPr>
            <p:ph type="body" sz="quarter" idx="10" hasCustomPrompt="1"/>
          </p:nvPr>
        </p:nvSpPr>
        <p:spPr>
          <a:xfrm>
            <a:off x="3398291" y="809016"/>
            <a:ext cx="2357187" cy="269879"/>
          </a:xfrm>
        </p:spPr>
        <p:txBody>
          <a:bodyPr>
            <a:noAutofit/>
          </a:bodyPr>
          <a:lstStyle>
            <a:lvl1pPr marL="0" indent="0" algn="ctr">
              <a:buFontTx/>
              <a:buNone/>
              <a:defRPr sz="1400" b="1">
                <a:solidFill>
                  <a:srgbClr val="003A79"/>
                </a:solidFill>
                <a:latin typeface="Century Gothic" panose="020B0502020202020204" pitchFamily="34" charset="0"/>
                <a:cs typeface="Arial" panose="020B0604020202020204" pitchFamily="34" charset="0"/>
              </a:defRPr>
            </a:lvl1pPr>
          </a:lstStyle>
          <a:p>
            <a:pPr lvl="0"/>
            <a:r>
              <a:rPr lang="it-IT" dirty="0"/>
              <a:t>Titolo Century </a:t>
            </a:r>
            <a:r>
              <a:rPr lang="it-IT" dirty="0" err="1"/>
              <a:t>Gothic</a:t>
            </a:r>
            <a:r>
              <a:rPr lang="it-IT" dirty="0"/>
              <a:t> 14 </a:t>
            </a:r>
          </a:p>
        </p:txBody>
      </p:sp>
      <p:sp>
        <p:nvSpPr>
          <p:cNvPr id="14" name="Segnaposto contenuto 13"/>
          <p:cNvSpPr>
            <a:spLocks noGrp="1"/>
          </p:cNvSpPr>
          <p:nvPr>
            <p:ph sz="quarter" idx="11" hasCustomPrompt="1"/>
          </p:nvPr>
        </p:nvSpPr>
        <p:spPr>
          <a:xfrm>
            <a:off x="646353" y="4520386"/>
            <a:ext cx="5001590" cy="172480"/>
          </a:xfrm>
        </p:spPr>
        <p:txBody>
          <a:bodyPr>
            <a:noAutofit/>
          </a:bodyPr>
          <a:lstStyle>
            <a:lvl1pPr marL="0" indent="0">
              <a:buNone/>
              <a:defRPr sz="1000" i="1">
                <a:latin typeface="Century Gothic" panose="020B0502020202020204" pitchFamily="34" charset="0"/>
                <a:cs typeface="Arial" panose="020B0604020202020204" pitchFamily="34" charset="0"/>
              </a:defRPr>
            </a:lvl1pPr>
          </a:lstStyle>
          <a:p>
            <a:pPr lvl="0"/>
            <a:r>
              <a:rPr lang="it-IT" dirty="0"/>
              <a:t>Fonte/ note Century </a:t>
            </a:r>
            <a:r>
              <a:rPr lang="it-IT" dirty="0" err="1"/>
              <a:t>Gothic</a:t>
            </a:r>
            <a:r>
              <a:rPr lang="it-IT" dirty="0"/>
              <a:t> 10</a:t>
            </a:r>
          </a:p>
        </p:txBody>
      </p:sp>
      <p:sp>
        <p:nvSpPr>
          <p:cNvPr id="13" name="Segnaposto numero diapositiva 5"/>
          <p:cNvSpPr>
            <a:spLocks noGrp="1"/>
          </p:cNvSpPr>
          <p:nvPr>
            <p:ph type="sldNum" sz="quarter" idx="13"/>
          </p:nvPr>
        </p:nvSpPr>
        <p:spPr>
          <a:xfrm>
            <a:off x="8593982" y="134543"/>
            <a:ext cx="415993" cy="273844"/>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000" b="1">
                <a:solidFill>
                  <a:srgbClr val="003A79"/>
                </a:solidFill>
                <a:latin typeface="Century Gothic" panose="020B0502020202020204" pitchFamily="34" charset="0"/>
                <a:cs typeface="Arial" panose="020B0604020202020204" pitchFamily="34" charset="0"/>
              </a:defRPr>
            </a:lvl1pPr>
          </a:lstStyle>
          <a:p>
            <a:pPr>
              <a:defRPr/>
            </a:pPr>
            <a:fld id="{F84A8C9C-B6B8-40AF-90F5-1B3A93199BF6}" type="slidenum">
              <a:rPr lang="it-IT" altLang="it-IT" smtClean="0"/>
              <a:pPr>
                <a:defRPr/>
              </a:pPr>
              <a:t>‹N›</a:t>
            </a:fld>
            <a:endParaRPr lang="it-IT" altLang="it-IT"/>
          </a:p>
        </p:txBody>
      </p:sp>
      <p:sp>
        <p:nvSpPr>
          <p:cNvPr id="25" name="Titolo 1"/>
          <p:cNvSpPr>
            <a:spLocks noGrp="1"/>
          </p:cNvSpPr>
          <p:nvPr>
            <p:ph type="title" hasCustomPrompt="1"/>
          </p:nvPr>
        </p:nvSpPr>
        <p:spPr>
          <a:xfrm>
            <a:off x="408897" y="259802"/>
            <a:ext cx="7864880" cy="342900"/>
          </a:xfrm>
        </p:spPr>
        <p:txBody>
          <a:bodyPr>
            <a:noAutofit/>
          </a:bodyPr>
          <a:lstStyle>
            <a:lvl1pPr>
              <a:defRPr sz="2400" b="1" baseline="0">
                <a:solidFill>
                  <a:srgbClr val="003A79"/>
                </a:solidFill>
                <a:latin typeface="Century Gothic" panose="020B0502020202020204" pitchFamily="34" charset="0"/>
                <a:cs typeface="Arial" panose="020B0604020202020204" pitchFamily="34" charset="0"/>
              </a:defRPr>
            </a:lvl1pPr>
          </a:lstStyle>
          <a:p>
            <a:r>
              <a:rPr lang="it-IT" dirty="0"/>
              <a:t>Titolo Century </a:t>
            </a:r>
            <a:r>
              <a:rPr lang="it-IT" dirty="0" err="1"/>
              <a:t>Gothic</a:t>
            </a:r>
            <a:r>
              <a:rPr lang="it-IT" dirty="0"/>
              <a:t> 24</a:t>
            </a:r>
          </a:p>
        </p:txBody>
      </p:sp>
    </p:spTree>
    <p:extLst>
      <p:ext uri="{BB962C8B-B14F-4D97-AF65-F5344CB8AC3E}">
        <p14:creationId xmlns:p14="http://schemas.microsoft.com/office/powerpoint/2010/main" val="1837114170"/>
      </p:ext>
    </p:extLst>
  </p:cSld>
  <p:clrMapOvr>
    <a:masterClrMapping/>
  </p:clrMapOvr>
  <p:extLst mod="1">
    <p:ext uri="{DCECCB84-F9BA-43D5-87BE-67443E8EF086}">
      <p15:sldGuideLst xmlns:p15="http://schemas.microsoft.com/office/powerpoint/2012/main">
        <p15:guide id="1" orient="horz" pos="378">
          <p15:clr>
            <a:srgbClr val="FBAE40"/>
          </p15:clr>
        </p15:guide>
        <p15:guide id="2" pos="250">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7_Titolo e contenuto">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408892" y="273845"/>
            <a:ext cx="7864880" cy="342900"/>
          </a:xfrm>
          <a:prstGeom prst="rect">
            <a:avLst/>
          </a:prstGeom>
        </p:spPr>
        <p:txBody>
          <a:bodyPr>
            <a:noAutofit/>
          </a:bodyPr>
          <a:lstStyle>
            <a:lvl1pPr>
              <a:defRPr sz="1800" b="1">
                <a:solidFill>
                  <a:srgbClr val="003A79"/>
                </a:solidFill>
                <a:latin typeface="Century Gothic" panose="020B0502020202020204" pitchFamily="34" charset="0"/>
                <a:cs typeface="Arial" panose="020B0604020202020204" pitchFamily="34" charset="0"/>
              </a:defRPr>
            </a:lvl1pPr>
          </a:lstStyle>
          <a:p>
            <a:r>
              <a:rPr lang="it-IT" dirty="0"/>
              <a:t>Titolo – Century </a:t>
            </a:r>
            <a:r>
              <a:rPr lang="it-IT" dirty="0" err="1"/>
              <a:t>Gothic</a:t>
            </a:r>
            <a:r>
              <a:rPr lang="it-IT" dirty="0"/>
              <a:t> 24</a:t>
            </a:r>
          </a:p>
        </p:txBody>
      </p:sp>
      <p:sp>
        <p:nvSpPr>
          <p:cNvPr id="3" name="Segnaposto contenuto 2"/>
          <p:cNvSpPr>
            <a:spLocks noGrp="1"/>
          </p:cNvSpPr>
          <p:nvPr>
            <p:ph idx="1" hasCustomPrompt="1"/>
          </p:nvPr>
        </p:nvSpPr>
        <p:spPr>
          <a:xfrm>
            <a:off x="572574" y="2810180"/>
            <a:ext cx="3975813" cy="1620000"/>
          </a:xfrm>
          <a:prstGeom prst="rect">
            <a:avLst/>
          </a:prstGeom>
        </p:spPr>
        <p:txBody>
          <a:bodyPr>
            <a:normAutofit/>
          </a:bodyPr>
          <a:lstStyle>
            <a:lvl1pPr>
              <a:defRPr sz="1050">
                <a:latin typeface="Century Gothic" panose="020B0502020202020204" pitchFamily="34" charset="0"/>
                <a:cs typeface="Arial" panose="020B0604020202020204" pitchFamily="34" charset="0"/>
              </a:defRPr>
            </a:lvl1pPr>
          </a:lstStyle>
          <a:p>
            <a:pPr lvl="0"/>
            <a:r>
              <a:rPr lang="it-IT" dirty="0"/>
              <a:t>Inserisci tabella</a:t>
            </a:r>
          </a:p>
        </p:txBody>
      </p:sp>
      <p:sp>
        <p:nvSpPr>
          <p:cNvPr id="9" name="Segnaposto contenuto 2"/>
          <p:cNvSpPr>
            <a:spLocks noGrp="1"/>
          </p:cNvSpPr>
          <p:nvPr>
            <p:ph idx="13" hasCustomPrompt="1"/>
          </p:nvPr>
        </p:nvSpPr>
        <p:spPr>
          <a:xfrm>
            <a:off x="4765008" y="2817324"/>
            <a:ext cx="3975813" cy="1620000"/>
          </a:xfrm>
          <a:prstGeom prst="rect">
            <a:avLst/>
          </a:prstGeom>
        </p:spPr>
        <p:txBody>
          <a:bodyPr>
            <a:normAutofit/>
          </a:bodyPr>
          <a:lstStyle>
            <a:lvl1pPr>
              <a:defRPr sz="1050">
                <a:latin typeface="Century Gothic" panose="020B0502020202020204" pitchFamily="34" charset="0"/>
                <a:cs typeface="Arial" panose="020B0604020202020204" pitchFamily="34" charset="0"/>
              </a:defRPr>
            </a:lvl1pPr>
          </a:lstStyle>
          <a:p>
            <a:pPr lvl="0"/>
            <a:r>
              <a:rPr lang="it-IT" dirty="0"/>
              <a:t>Inserisci grafico misura 4ChartNoText</a:t>
            </a:r>
          </a:p>
        </p:txBody>
      </p:sp>
      <p:sp>
        <p:nvSpPr>
          <p:cNvPr id="18" name="Segnaposto testo 14"/>
          <p:cNvSpPr>
            <a:spLocks noGrp="1"/>
          </p:cNvSpPr>
          <p:nvPr>
            <p:ph type="body" sz="quarter" idx="16" hasCustomPrompt="1"/>
          </p:nvPr>
        </p:nvSpPr>
        <p:spPr>
          <a:xfrm>
            <a:off x="404801" y="788389"/>
            <a:ext cx="7830321" cy="482147"/>
          </a:xfrm>
          <a:prstGeom prst="rect">
            <a:avLst/>
          </a:prstGeom>
        </p:spPr>
        <p:txBody>
          <a:bodyPr>
            <a:noAutofit/>
          </a:bodyPr>
          <a:lstStyle>
            <a:lvl1pPr marL="0" indent="0">
              <a:buClr>
                <a:srgbClr val="003A79"/>
              </a:buClr>
              <a:buSzPct val="130000"/>
              <a:buFont typeface="Wingdings" panose="05000000000000000000" pitchFamily="2" charset="2"/>
              <a:buNone/>
              <a:defRPr sz="1200" baseline="0">
                <a:latin typeface="Century Gothic" panose="020B0502020202020204" pitchFamily="34" charset="0"/>
                <a:cs typeface="Arial" panose="020B0604020202020204" pitchFamily="34" charset="0"/>
              </a:defRPr>
            </a:lvl1pPr>
          </a:lstStyle>
          <a:p>
            <a:pPr lvl="0"/>
            <a:r>
              <a:rPr lang="it-IT" dirty="0"/>
              <a:t>Century </a:t>
            </a:r>
            <a:r>
              <a:rPr lang="it-IT" dirty="0" err="1"/>
              <a:t>Gothic</a:t>
            </a:r>
            <a:r>
              <a:rPr lang="it-IT" dirty="0"/>
              <a:t> 16 MIN Century </a:t>
            </a:r>
            <a:r>
              <a:rPr lang="it-IT" dirty="0" err="1"/>
              <a:t>Gothic</a:t>
            </a:r>
            <a:r>
              <a:rPr lang="it-IT" dirty="0"/>
              <a:t> 18 MAX</a:t>
            </a:r>
          </a:p>
          <a:p>
            <a:pPr lvl="0"/>
            <a:endParaRPr lang="it-IT" dirty="0"/>
          </a:p>
        </p:txBody>
      </p:sp>
      <p:sp>
        <p:nvSpPr>
          <p:cNvPr id="19" name="Segnaposto testo 6"/>
          <p:cNvSpPr>
            <a:spLocks noGrp="1"/>
          </p:cNvSpPr>
          <p:nvPr>
            <p:ph type="body" sz="quarter" idx="10" hasCustomPrompt="1"/>
          </p:nvPr>
        </p:nvSpPr>
        <p:spPr>
          <a:xfrm>
            <a:off x="1311016" y="2484916"/>
            <a:ext cx="2357187" cy="269879"/>
          </a:xfrm>
          <a:prstGeom prst="rect">
            <a:avLst/>
          </a:prstGeom>
        </p:spPr>
        <p:txBody>
          <a:bodyPr>
            <a:noAutofit/>
          </a:bodyPr>
          <a:lstStyle>
            <a:lvl1pPr marL="0" indent="0" algn="ctr">
              <a:buNone/>
              <a:defRPr sz="975" b="1">
                <a:solidFill>
                  <a:schemeClr val="accent1"/>
                </a:solidFill>
                <a:latin typeface="Century Gothic" panose="020B0502020202020204" pitchFamily="34" charset="0"/>
                <a:cs typeface="Arial" panose="020B0604020202020204" pitchFamily="34" charset="0"/>
              </a:defRPr>
            </a:lvl1pPr>
          </a:lstStyle>
          <a:p>
            <a:pPr lvl="0"/>
            <a:r>
              <a:rPr lang="it-IT" dirty="0"/>
              <a:t>Titolo Century </a:t>
            </a:r>
            <a:r>
              <a:rPr lang="it-IT" dirty="0" err="1"/>
              <a:t>Gothic</a:t>
            </a:r>
            <a:r>
              <a:rPr lang="it-IT" dirty="0"/>
              <a:t> 13 </a:t>
            </a:r>
          </a:p>
        </p:txBody>
      </p:sp>
      <p:sp>
        <p:nvSpPr>
          <p:cNvPr id="20" name="Segnaposto testo 6"/>
          <p:cNvSpPr>
            <a:spLocks noGrp="1"/>
          </p:cNvSpPr>
          <p:nvPr>
            <p:ph type="body" sz="quarter" idx="17" hasCustomPrompt="1"/>
          </p:nvPr>
        </p:nvSpPr>
        <p:spPr>
          <a:xfrm>
            <a:off x="5574321" y="2484915"/>
            <a:ext cx="2357187" cy="269879"/>
          </a:xfrm>
          <a:prstGeom prst="rect">
            <a:avLst/>
          </a:prstGeom>
        </p:spPr>
        <p:txBody>
          <a:bodyPr>
            <a:noAutofit/>
          </a:bodyPr>
          <a:lstStyle>
            <a:lvl1pPr marL="0" indent="0" algn="ctr">
              <a:buNone/>
              <a:defRPr sz="975" b="1">
                <a:solidFill>
                  <a:schemeClr val="accent1"/>
                </a:solidFill>
                <a:latin typeface="Century Gothic" panose="020B0502020202020204" pitchFamily="34" charset="0"/>
                <a:cs typeface="Arial" panose="020B0604020202020204" pitchFamily="34" charset="0"/>
              </a:defRPr>
            </a:lvl1pPr>
          </a:lstStyle>
          <a:p>
            <a:pPr lvl="0"/>
            <a:r>
              <a:rPr lang="it-IT" dirty="0"/>
              <a:t>Titolo Century </a:t>
            </a:r>
            <a:r>
              <a:rPr lang="it-IT" dirty="0" err="1"/>
              <a:t>Gothic</a:t>
            </a:r>
            <a:r>
              <a:rPr lang="it-IT" dirty="0"/>
              <a:t> 13 </a:t>
            </a:r>
          </a:p>
        </p:txBody>
      </p:sp>
      <p:sp>
        <p:nvSpPr>
          <p:cNvPr id="21" name="Segnaposto contenuto 13"/>
          <p:cNvSpPr>
            <a:spLocks noGrp="1"/>
          </p:cNvSpPr>
          <p:nvPr>
            <p:ph sz="quarter" idx="20" hasCustomPrompt="1"/>
          </p:nvPr>
        </p:nvSpPr>
        <p:spPr>
          <a:xfrm>
            <a:off x="631160" y="4553426"/>
            <a:ext cx="3872727" cy="173560"/>
          </a:xfrm>
          <a:prstGeom prst="rect">
            <a:avLst/>
          </a:prstGeom>
        </p:spPr>
        <p:txBody>
          <a:bodyPr>
            <a:noAutofit/>
          </a:bodyPr>
          <a:lstStyle>
            <a:lvl1pPr marL="0" indent="0">
              <a:buNone/>
              <a:defRPr sz="750" i="1">
                <a:latin typeface="Century Gothic" panose="020B0502020202020204" pitchFamily="34" charset="0"/>
                <a:cs typeface="Arial" panose="020B0604020202020204" pitchFamily="34" charset="0"/>
              </a:defRPr>
            </a:lvl1pPr>
          </a:lstStyle>
          <a:p>
            <a:pPr lvl="0"/>
            <a:r>
              <a:rPr lang="it-IT" dirty="0"/>
              <a:t>Fonte/ note Century </a:t>
            </a:r>
            <a:r>
              <a:rPr lang="it-IT" dirty="0" err="1"/>
              <a:t>Gothic</a:t>
            </a:r>
            <a:r>
              <a:rPr lang="it-IT" dirty="0"/>
              <a:t> 10</a:t>
            </a:r>
          </a:p>
        </p:txBody>
      </p:sp>
      <p:sp>
        <p:nvSpPr>
          <p:cNvPr id="22" name="Segnaposto contenuto 13"/>
          <p:cNvSpPr>
            <a:spLocks noGrp="1"/>
          </p:cNvSpPr>
          <p:nvPr>
            <p:ph sz="quarter" idx="21" hasCustomPrompt="1"/>
          </p:nvPr>
        </p:nvSpPr>
        <p:spPr>
          <a:xfrm>
            <a:off x="4765008" y="4551718"/>
            <a:ext cx="3872727" cy="173560"/>
          </a:xfrm>
          <a:prstGeom prst="rect">
            <a:avLst/>
          </a:prstGeom>
        </p:spPr>
        <p:txBody>
          <a:bodyPr>
            <a:noAutofit/>
          </a:bodyPr>
          <a:lstStyle>
            <a:lvl1pPr marL="0" indent="0">
              <a:buNone/>
              <a:defRPr sz="750" i="1">
                <a:latin typeface="Century Gothic" panose="020B0502020202020204" pitchFamily="34" charset="0"/>
                <a:cs typeface="Arial" panose="020B0604020202020204" pitchFamily="34" charset="0"/>
              </a:defRPr>
            </a:lvl1pPr>
          </a:lstStyle>
          <a:p>
            <a:pPr lvl="0"/>
            <a:r>
              <a:rPr lang="it-IT" dirty="0"/>
              <a:t>Fonte/ note Century </a:t>
            </a:r>
            <a:r>
              <a:rPr lang="it-IT" dirty="0" err="1"/>
              <a:t>Gothic</a:t>
            </a:r>
            <a:r>
              <a:rPr lang="it-IT" dirty="0"/>
              <a:t> 10</a:t>
            </a:r>
          </a:p>
        </p:txBody>
      </p:sp>
      <p:sp>
        <p:nvSpPr>
          <p:cNvPr id="23" name="Segnaposto numero diapositiva 5"/>
          <p:cNvSpPr>
            <a:spLocks noGrp="1"/>
          </p:cNvSpPr>
          <p:nvPr>
            <p:ph type="sldNum" sz="quarter" idx="22"/>
          </p:nvPr>
        </p:nvSpPr>
        <p:spPr>
          <a:xfrm>
            <a:off x="8593980" y="134541"/>
            <a:ext cx="415992" cy="273844"/>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750" b="1">
                <a:solidFill>
                  <a:srgbClr val="003A79"/>
                </a:solidFill>
                <a:latin typeface="Century Gothic" panose="020B0502020202020204" pitchFamily="34" charset="0"/>
                <a:cs typeface="Arial" panose="020B0604020202020204" pitchFamily="34" charset="0"/>
              </a:defRPr>
            </a:lvl1pPr>
          </a:lstStyle>
          <a:p>
            <a:pPr>
              <a:defRPr/>
            </a:pPr>
            <a:fld id="{F84A8C9C-B6B8-40AF-90F5-1B3A93199BF6}" type="slidenum">
              <a:rPr lang="it-IT" altLang="it-IT" smtClean="0"/>
              <a:pPr>
                <a:defRPr/>
              </a:pPr>
              <a:t>‹N›</a:t>
            </a:fld>
            <a:endParaRPr lang="it-IT" altLang="it-IT"/>
          </a:p>
        </p:txBody>
      </p:sp>
    </p:spTree>
    <p:extLst>
      <p:ext uri="{BB962C8B-B14F-4D97-AF65-F5344CB8AC3E}">
        <p14:creationId xmlns:p14="http://schemas.microsoft.com/office/powerpoint/2010/main" val="3882444409"/>
      </p:ext>
    </p:extLst>
  </p:cSld>
  <p:clrMapOvr>
    <a:masterClrMapping/>
  </p:clrMapOvr>
  <p:extLst mod="1">
    <p:ext uri="{DCECCB84-F9BA-43D5-87BE-67443E8EF086}">
      <p15:sldGuideLst xmlns:p15="http://schemas.microsoft.com/office/powerpoint/2012/main">
        <p15:guide id="1" orient="horz" pos="2160">
          <p15:clr>
            <a:srgbClr val="FBAE40"/>
          </p15:clr>
        </p15:guide>
        <p15:guide id="2" pos="249">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9_Titolo e contenuto">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408895" y="273845"/>
            <a:ext cx="7864880" cy="342900"/>
          </a:xfrm>
          <a:prstGeom prst="rect">
            <a:avLst/>
          </a:prstGeom>
        </p:spPr>
        <p:txBody>
          <a:bodyPr>
            <a:noAutofit/>
          </a:bodyPr>
          <a:lstStyle>
            <a:lvl1pPr>
              <a:defRPr sz="1800" b="1">
                <a:solidFill>
                  <a:srgbClr val="003A79"/>
                </a:solidFill>
                <a:latin typeface="Century Gothic" panose="020B0502020202020204" pitchFamily="34" charset="0"/>
                <a:cs typeface="Arial" panose="020B0604020202020204" pitchFamily="34" charset="0"/>
              </a:defRPr>
            </a:lvl1pPr>
          </a:lstStyle>
          <a:p>
            <a:r>
              <a:rPr lang="it-IT" dirty="0"/>
              <a:t>Titolo – Century </a:t>
            </a:r>
            <a:r>
              <a:rPr lang="it-IT" dirty="0" err="1"/>
              <a:t>Gothic</a:t>
            </a:r>
            <a:r>
              <a:rPr lang="it-IT" dirty="0"/>
              <a:t> 24</a:t>
            </a:r>
          </a:p>
        </p:txBody>
      </p:sp>
      <p:sp>
        <p:nvSpPr>
          <p:cNvPr id="3" name="Segnaposto contenuto 2"/>
          <p:cNvSpPr>
            <a:spLocks noGrp="1"/>
          </p:cNvSpPr>
          <p:nvPr>
            <p:ph idx="1" hasCustomPrompt="1"/>
          </p:nvPr>
        </p:nvSpPr>
        <p:spPr>
          <a:xfrm>
            <a:off x="504930" y="1050403"/>
            <a:ext cx="8081743" cy="3283200"/>
          </a:xfrm>
          <a:prstGeom prst="rect">
            <a:avLst/>
          </a:prstGeom>
        </p:spPr>
        <p:txBody>
          <a:bodyPr>
            <a:normAutofit/>
          </a:bodyPr>
          <a:lstStyle>
            <a:lvl1pPr>
              <a:defRPr sz="1050">
                <a:latin typeface="Century Gothic" panose="020B0502020202020204" pitchFamily="34" charset="0"/>
                <a:cs typeface="Arial" panose="020B0604020202020204" pitchFamily="34" charset="0"/>
              </a:defRPr>
            </a:lvl1pPr>
          </a:lstStyle>
          <a:p>
            <a:pPr lvl="0"/>
            <a:r>
              <a:rPr lang="it-IT" dirty="0"/>
              <a:t>Inserisci tabella</a:t>
            </a:r>
          </a:p>
        </p:txBody>
      </p:sp>
      <p:sp>
        <p:nvSpPr>
          <p:cNvPr id="13" name="Segnaposto testo 6"/>
          <p:cNvSpPr>
            <a:spLocks noGrp="1"/>
          </p:cNvSpPr>
          <p:nvPr>
            <p:ph type="body" sz="quarter" idx="10" hasCustomPrompt="1"/>
          </p:nvPr>
        </p:nvSpPr>
        <p:spPr>
          <a:xfrm>
            <a:off x="3385007" y="780525"/>
            <a:ext cx="2357187" cy="269879"/>
          </a:xfrm>
          <a:prstGeom prst="rect">
            <a:avLst/>
          </a:prstGeom>
        </p:spPr>
        <p:txBody>
          <a:bodyPr>
            <a:noAutofit/>
          </a:bodyPr>
          <a:lstStyle>
            <a:lvl1pPr marL="0" indent="0" algn="ctr">
              <a:buNone/>
              <a:defRPr sz="1050" b="1">
                <a:solidFill>
                  <a:schemeClr val="accent1"/>
                </a:solidFill>
                <a:latin typeface="Century Gothic" panose="020B0502020202020204" pitchFamily="34" charset="0"/>
                <a:cs typeface="Arial" panose="020B0604020202020204" pitchFamily="34" charset="0"/>
              </a:defRPr>
            </a:lvl1pPr>
          </a:lstStyle>
          <a:p>
            <a:pPr lvl="0"/>
            <a:r>
              <a:rPr lang="it-IT" dirty="0"/>
              <a:t>Titolo Century </a:t>
            </a:r>
            <a:r>
              <a:rPr lang="it-IT" dirty="0" err="1"/>
              <a:t>Gothic</a:t>
            </a:r>
            <a:r>
              <a:rPr lang="it-IT" dirty="0"/>
              <a:t> 14</a:t>
            </a:r>
          </a:p>
          <a:p>
            <a:pPr lvl="0"/>
            <a:r>
              <a:rPr lang="it-IT" dirty="0"/>
              <a:t> </a:t>
            </a:r>
          </a:p>
        </p:txBody>
      </p:sp>
      <p:sp>
        <p:nvSpPr>
          <p:cNvPr id="14" name="Segnaposto contenuto 13"/>
          <p:cNvSpPr>
            <a:spLocks noGrp="1"/>
          </p:cNvSpPr>
          <p:nvPr>
            <p:ph sz="quarter" idx="20" hasCustomPrompt="1"/>
          </p:nvPr>
        </p:nvSpPr>
        <p:spPr>
          <a:xfrm>
            <a:off x="572574" y="4477153"/>
            <a:ext cx="3872727" cy="173560"/>
          </a:xfrm>
          <a:prstGeom prst="rect">
            <a:avLst/>
          </a:prstGeom>
        </p:spPr>
        <p:txBody>
          <a:bodyPr>
            <a:noAutofit/>
          </a:bodyPr>
          <a:lstStyle>
            <a:lvl1pPr marL="0" indent="0">
              <a:buNone/>
              <a:defRPr sz="750" i="1">
                <a:latin typeface="Century Gothic" panose="020B0502020202020204" pitchFamily="34" charset="0"/>
                <a:cs typeface="Arial" panose="020B0604020202020204" pitchFamily="34" charset="0"/>
              </a:defRPr>
            </a:lvl1pPr>
          </a:lstStyle>
          <a:p>
            <a:pPr lvl="0"/>
            <a:r>
              <a:rPr lang="it-IT" dirty="0"/>
              <a:t>Fonte/ note Century </a:t>
            </a:r>
            <a:r>
              <a:rPr lang="it-IT" dirty="0" err="1"/>
              <a:t>Gothic</a:t>
            </a:r>
            <a:r>
              <a:rPr lang="it-IT" dirty="0"/>
              <a:t> 10</a:t>
            </a:r>
          </a:p>
        </p:txBody>
      </p:sp>
      <p:sp>
        <p:nvSpPr>
          <p:cNvPr id="16" name="Segnaposto numero diapositiva 5"/>
          <p:cNvSpPr>
            <a:spLocks noGrp="1"/>
          </p:cNvSpPr>
          <p:nvPr>
            <p:ph type="sldNum" sz="quarter" idx="13"/>
          </p:nvPr>
        </p:nvSpPr>
        <p:spPr>
          <a:xfrm>
            <a:off x="8593980" y="134541"/>
            <a:ext cx="415992" cy="273844"/>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750" b="1">
                <a:solidFill>
                  <a:srgbClr val="003A79"/>
                </a:solidFill>
                <a:latin typeface="Century Gothic" panose="020B0502020202020204" pitchFamily="34" charset="0"/>
                <a:cs typeface="Arial" panose="020B0604020202020204" pitchFamily="34" charset="0"/>
              </a:defRPr>
            </a:lvl1pPr>
          </a:lstStyle>
          <a:p>
            <a:pPr>
              <a:defRPr/>
            </a:pPr>
            <a:fld id="{F84A8C9C-B6B8-40AF-90F5-1B3A93199BF6}" type="slidenum">
              <a:rPr lang="it-IT" altLang="it-IT" smtClean="0"/>
              <a:pPr>
                <a:defRPr/>
              </a:pPr>
              <a:t>‹N›</a:t>
            </a:fld>
            <a:endParaRPr lang="it-IT" altLang="it-IT"/>
          </a:p>
        </p:txBody>
      </p:sp>
    </p:spTree>
    <p:extLst>
      <p:ext uri="{BB962C8B-B14F-4D97-AF65-F5344CB8AC3E}">
        <p14:creationId xmlns:p14="http://schemas.microsoft.com/office/powerpoint/2010/main" val="3278395496"/>
      </p:ext>
    </p:extLst>
  </p:cSld>
  <p:clrMapOvr>
    <a:masterClrMapping/>
  </p:clrMapOvr>
  <p:extLst mod="1">
    <p:ext uri="{DCECCB84-F9BA-43D5-87BE-67443E8EF086}">
      <p15:sldGuideLst xmlns:p15="http://schemas.microsoft.com/office/powerpoint/2012/main">
        <p15:guide id="1" orient="horz" pos="2160">
          <p15:clr>
            <a:srgbClr val="FBAE40"/>
          </p15:clr>
        </p15:guide>
        <p15:guide id="2" pos="249">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8_Titolo e contenuto">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408892" y="273845"/>
            <a:ext cx="7864880" cy="342900"/>
          </a:xfrm>
          <a:prstGeom prst="rect">
            <a:avLst/>
          </a:prstGeom>
        </p:spPr>
        <p:txBody>
          <a:bodyPr>
            <a:noAutofit/>
          </a:bodyPr>
          <a:lstStyle>
            <a:lvl1pPr>
              <a:defRPr sz="1800" b="1">
                <a:solidFill>
                  <a:srgbClr val="003A79"/>
                </a:solidFill>
                <a:latin typeface="Century Gothic" panose="020B0502020202020204" pitchFamily="34" charset="0"/>
                <a:cs typeface="Arial" panose="020B0604020202020204" pitchFamily="34" charset="0"/>
              </a:defRPr>
            </a:lvl1pPr>
          </a:lstStyle>
          <a:p>
            <a:r>
              <a:rPr lang="it-IT" dirty="0"/>
              <a:t>Titolo – Century </a:t>
            </a:r>
            <a:r>
              <a:rPr lang="it-IT" dirty="0" err="1"/>
              <a:t>Gothic</a:t>
            </a:r>
            <a:r>
              <a:rPr lang="it-IT" dirty="0"/>
              <a:t> 24</a:t>
            </a:r>
          </a:p>
        </p:txBody>
      </p:sp>
      <p:sp>
        <p:nvSpPr>
          <p:cNvPr id="3" name="Segnaposto contenuto 2"/>
          <p:cNvSpPr>
            <a:spLocks noGrp="1"/>
          </p:cNvSpPr>
          <p:nvPr>
            <p:ph idx="1" hasCustomPrompt="1"/>
          </p:nvPr>
        </p:nvSpPr>
        <p:spPr>
          <a:xfrm>
            <a:off x="614444" y="1994363"/>
            <a:ext cx="7951625" cy="2430000"/>
          </a:xfrm>
          <a:prstGeom prst="rect">
            <a:avLst/>
          </a:prstGeom>
        </p:spPr>
        <p:txBody>
          <a:bodyPr>
            <a:normAutofit/>
          </a:bodyPr>
          <a:lstStyle>
            <a:lvl1pPr>
              <a:defRPr sz="1050">
                <a:latin typeface="Century Gothic" panose="020B0502020202020204" pitchFamily="34" charset="0"/>
                <a:cs typeface="Arial" panose="020B0604020202020204" pitchFamily="34" charset="0"/>
              </a:defRPr>
            </a:lvl1pPr>
          </a:lstStyle>
          <a:p>
            <a:pPr lvl="0"/>
            <a:r>
              <a:rPr lang="it-IT" dirty="0"/>
              <a:t>Inserisci tabella</a:t>
            </a:r>
          </a:p>
        </p:txBody>
      </p:sp>
      <p:sp>
        <p:nvSpPr>
          <p:cNvPr id="14" name="Segnaposto testo 6"/>
          <p:cNvSpPr>
            <a:spLocks noGrp="1"/>
          </p:cNvSpPr>
          <p:nvPr>
            <p:ph type="body" sz="quarter" idx="10" hasCustomPrompt="1"/>
          </p:nvPr>
        </p:nvSpPr>
        <p:spPr>
          <a:xfrm>
            <a:off x="3385007" y="1685984"/>
            <a:ext cx="2357187" cy="269879"/>
          </a:xfrm>
          <a:prstGeom prst="rect">
            <a:avLst/>
          </a:prstGeom>
        </p:spPr>
        <p:txBody>
          <a:bodyPr>
            <a:noAutofit/>
          </a:bodyPr>
          <a:lstStyle>
            <a:lvl1pPr marL="0" indent="0" algn="ctr">
              <a:buNone/>
              <a:defRPr sz="1050" b="1">
                <a:solidFill>
                  <a:schemeClr val="accent1"/>
                </a:solidFill>
                <a:latin typeface="Century Gothic" panose="020B0502020202020204" pitchFamily="34" charset="0"/>
                <a:cs typeface="Arial" panose="020B0604020202020204" pitchFamily="34" charset="0"/>
              </a:defRPr>
            </a:lvl1pPr>
          </a:lstStyle>
          <a:p>
            <a:pPr lvl="0"/>
            <a:r>
              <a:rPr lang="it-IT" dirty="0"/>
              <a:t>Titolo Century </a:t>
            </a:r>
            <a:r>
              <a:rPr lang="it-IT" dirty="0" err="1"/>
              <a:t>Gothic</a:t>
            </a:r>
            <a:r>
              <a:rPr lang="it-IT" dirty="0"/>
              <a:t> 14</a:t>
            </a:r>
          </a:p>
        </p:txBody>
      </p:sp>
      <p:sp>
        <p:nvSpPr>
          <p:cNvPr id="15" name="Segnaposto contenuto 13"/>
          <p:cNvSpPr>
            <a:spLocks noGrp="1"/>
          </p:cNvSpPr>
          <p:nvPr>
            <p:ph sz="quarter" idx="20" hasCustomPrompt="1"/>
          </p:nvPr>
        </p:nvSpPr>
        <p:spPr>
          <a:xfrm>
            <a:off x="614444" y="4510115"/>
            <a:ext cx="3872727" cy="173560"/>
          </a:xfrm>
          <a:prstGeom prst="rect">
            <a:avLst/>
          </a:prstGeom>
        </p:spPr>
        <p:txBody>
          <a:bodyPr>
            <a:noAutofit/>
          </a:bodyPr>
          <a:lstStyle>
            <a:lvl1pPr marL="0" indent="0">
              <a:buNone/>
              <a:defRPr sz="750" i="1">
                <a:latin typeface="Century Gothic" panose="020B0502020202020204" pitchFamily="34" charset="0"/>
                <a:cs typeface="Arial" panose="020B0604020202020204" pitchFamily="34" charset="0"/>
              </a:defRPr>
            </a:lvl1pPr>
          </a:lstStyle>
          <a:p>
            <a:pPr lvl="0"/>
            <a:r>
              <a:rPr lang="it-IT" dirty="0"/>
              <a:t>Fonte/ note Century </a:t>
            </a:r>
            <a:r>
              <a:rPr lang="it-IT" dirty="0" err="1"/>
              <a:t>Gothic</a:t>
            </a:r>
            <a:r>
              <a:rPr lang="it-IT" dirty="0"/>
              <a:t> 10</a:t>
            </a:r>
          </a:p>
        </p:txBody>
      </p:sp>
      <p:sp>
        <p:nvSpPr>
          <p:cNvPr id="16" name="Segnaposto testo 14"/>
          <p:cNvSpPr>
            <a:spLocks noGrp="1"/>
          </p:cNvSpPr>
          <p:nvPr>
            <p:ph type="body" sz="quarter" idx="16" hasCustomPrompt="1"/>
          </p:nvPr>
        </p:nvSpPr>
        <p:spPr>
          <a:xfrm>
            <a:off x="404801" y="788389"/>
            <a:ext cx="7830321" cy="482147"/>
          </a:xfrm>
          <a:prstGeom prst="rect">
            <a:avLst/>
          </a:prstGeom>
        </p:spPr>
        <p:txBody>
          <a:bodyPr>
            <a:noAutofit/>
          </a:bodyPr>
          <a:lstStyle>
            <a:lvl1pPr marL="0" indent="0">
              <a:buClr>
                <a:srgbClr val="003A79"/>
              </a:buClr>
              <a:buSzPct val="130000"/>
              <a:buFont typeface="Wingdings" panose="05000000000000000000" pitchFamily="2" charset="2"/>
              <a:buNone/>
              <a:defRPr sz="1200" baseline="0">
                <a:latin typeface="Century Gothic" panose="020B0502020202020204" pitchFamily="34" charset="0"/>
                <a:cs typeface="Arial" panose="020B0604020202020204" pitchFamily="34" charset="0"/>
              </a:defRPr>
            </a:lvl1pPr>
          </a:lstStyle>
          <a:p>
            <a:pPr lvl="0"/>
            <a:r>
              <a:rPr lang="it-IT" dirty="0"/>
              <a:t>Century </a:t>
            </a:r>
            <a:r>
              <a:rPr lang="it-IT" dirty="0" err="1"/>
              <a:t>Gothic</a:t>
            </a:r>
            <a:r>
              <a:rPr lang="it-IT" dirty="0"/>
              <a:t> 16 MIN Century </a:t>
            </a:r>
            <a:r>
              <a:rPr lang="it-IT" dirty="0" err="1"/>
              <a:t>Gothic</a:t>
            </a:r>
            <a:r>
              <a:rPr lang="it-IT" dirty="0"/>
              <a:t> 18 MAX</a:t>
            </a:r>
          </a:p>
          <a:p>
            <a:pPr lvl="0"/>
            <a:endParaRPr lang="it-IT" dirty="0"/>
          </a:p>
        </p:txBody>
      </p:sp>
      <p:sp>
        <p:nvSpPr>
          <p:cNvPr id="18" name="Segnaposto numero diapositiva 5"/>
          <p:cNvSpPr>
            <a:spLocks noGrp="1"/>
          </p:cNvSpPr>
          <p:nvPr>
            <p:ph type="sldNum" sz="quarter" idx="13"/>
          </p:nvPr>
        </p:nvSpPr>
        <p:spPr>
          <a:xfrm>
            <a:off x="8593980" y="134541"/>
            <a:ext cx="415992" cy="273844"/>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750" b="1">
                <a:solidFill>
                  <a:srgbClr val="003A79"/>
                </a:solidFill>
                <a:latin typeface="Century Gothic" panose="020B0502020202020204" pitchFamily="34" charset="0"/>
                <a:cs typeface="Arial" panose="020B0604020202020204" pitchFamily="34" charset="0"/>
              </a:defRPr>
            </a:lvl1pPr>
          </a:lstStyle>
          <a:p>
            <a:pPr>
              <a:defRPr/>
            </a:pPr>
            <a:fld id="{F84A8C9C-B6B8-40AF-90F5-1B3A93199BF6}" type="slidenum">
              <a:rPr lang="it-IT" altLang="it-IT" smtClean="0"/>
              <a:pPr>
                <a:defRPr/>
              </a:pPr>
              <a:t>‹N›</a:t>
            </a:fld>
            <a:endParaRPr lang="it-IT" altLang="it-IT"/>
          </a:p>
        </p:txBody>
      </p:sp>
    </p:spTree>
    <p:extLst>
      <p:ext uri="{BB962C8B-B14F-4D97-AF65-F5344CB8AC3E}">
        <p14:creationId xmlns:p14="http://schemas.microsoft.com/office/powerpoint/2010/main" val="882741872"/>
      </p:ext>
    </p:extLst>
  </p:cSld>
  <p:clrMapOvr>
    <a:masterClrMapping/>
  </p:clrMapOvr>
  <p:extLst mod="1">
    <p:ext uri="{DCECCB84-F9BA-43D5-87BE-67443E8EF086}">
      <p15:sldGuideLst xmlns:p15="http://schemas.microsoft.com/office/powerpoint/2012/main">
        <p15:guide id="1" orient="horz" pos="2160">
          <p15:clr>
            <a:srgbClr val="FBAE40"/>
          </p15:clr>
        </p15:guide>
        <p15:guide id="2" pos="249">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2_Layout personalizzato">
    <p:spTree>
      <p:nvGrpSpPr>
        <p:cNvPr id="1" name=""/>
        <p:cNvGrpSpPr/>
        <p:nvPr/>
      </p:nvGrpSpPr>
      <p:grpSpPr>
        <a:xfrm>
          <a:off x="0" y="0"/>
          <a:ext cx="0" cy="0"/>
          <a:chOff x="0" y="0"/>
          <a:chExt cx="0" cy="0"/>
        </a:xfrm>
      </p:grpSpPr>
      <p:sp>
        <p:nvSpPr>
          <p:cNvPr id="5" name="Segnaposto numero diapositiva 5"/>
          <p:cNvSpPr>
            <a:spLocks noGrp="1"/>
          </p:cNvSpPr>
          <p:nvPr>
            <p:ph type="sldNum" sz="quarter" idx="14"/>
          </p:nvPr>
        </p:nvSpPr>
        <p:spPr>
          <a:xfrm>
            <a:off x="8593980" y="134541"/>
            <a:ext cx="415992" cy="273844"/>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750" b="1">
                <a:solidFill>
                  <a:srgbClr val="003A79"/>
                </a:solidFill>
                <a:latin typeface="Century Gothic" panose="020B0502020202020204" pitchFamily="34" charset="0"/>
                <a:cs typeface="Arial" panose="020B0604020202020204" pitchFamily="34" charset="0"/>
              </a:defRPr>
            </a:lvl1pPr>
          </a:lstStyle>
          <a:p>
            <a:pPr>
              <a:defRPr/>
            </a:pPr>
            <a:fld id="{F84A8C9C-B6B8-40AF-90F5-1B3A93199BF6}" type="slidenum">
              <a:rPr lang="it-IT" altLang="it-IT" smtClean="0"/>
              <a:pPr>
                <a:defRPr/>
              </a:pPr>
              <a:t>‹N›</a:t>
            </a:fld>
            <a:endParaRPr lang="it-IT" altLang="it-IT"/>
          </a:p>
        </p:txBody>
      </p:sp>
      <p:sp>
        <p:nvSpPr>
          <p:cNvPr id="6" name="Titolo 1"/>
          <p:cNvSpPr>
            <a:spLocks noGrp="1"/>
          </p:cNvSpPr>
          <p:nvPr>
            <p:ph type="title" hasCustomPrompt="1"/>
          </p:nvPr>
        </p:nvSpPr>
        <p:spPr>
          <a:xfrm>
            <a:off x="408895" y="273845"/>
            <a:ext cx="7864880" cy="342900"/>
          </a:xfrm>
          <a:prstGeom prst="rect">
            <a:avLst/>
          </a:prstGeom>
        </p:spPr>
        <p:txBody>
          <a:bodyPr>
            <a:noAutofit/>
          </a:bodyPr>
          <a:lstStyle>
            <a:lvl1pPr>
              <a:defRPr sz="1800" b="1" baseline="0">
                <a:solidFill>
                  <a:srgbClr val="003A79"/>
                </a:solidFill>
                <a:latin typeface="Century Gothic" panose="020B0502020202020204" pitchFamily="34" charset="0"/>
                <a:cs typeface="Arial" panose="020B0604020202020204" pitchFamily="34" charset="0"/>
              </a:defRPr>
            </a:lvl1pPr>
          </a:lstStyle>
          <a:p>
            <a:r>
              <a:rPr lang="it-IT" dirty="0"/>
              <a:t>Agenda</a:t>
            </a:r>
          </a:p>
        </p:txBody>
      </p:sp>
      <p:sp>
        <p:nvSpPr>
          <p:cNvPr id="7" name="Rectangle 9"/>
          <p:cNvSpPr>
            <a:spLocks noChangeArrowheads="1"/>
          </p:cNvSpPr>
          <p:nvPr userDrawn="1"/>
        </p:nvSpPr>
        <p:spPr bwMode="auto">
          <a:xfrm>
            <a:off x="1035996" y="1954525"/>
            <a:ext cx="436712" cy="420291"/>
          </a:xfrm>
          <a:prstGeom prst="rect">
            <a:avLst/>
          </a:prstGeom>
          <a:solidFill>
            <a:srgbClr val="003A79">
              <a:alpha val="50196"/>
            </a:srgbClr>
          </a:solidFill>
          <a:ln w="9525" algn="ctr">
            <a:solidFill>
              <a:srgbClr val="C0C0C0"/>
            </a:solidFill>
            <a:miter lim="800000"/>
            <a:headEnd/>
            <a:tailEnd/>
          </a:ln>
          <a:effectLst/>
          <a:extLst/>
        </p:spPr>
        <p:txBody>
          <a:bodyPr wrap="none" anchor="ct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it-IT" sz="1500" b="0" i="0" u="none" strike="noStrike" kern="0" cap="none" spc="0" normalizeH="0" baseline="0" noProof="0" dirty="0">
                <a:ln>
                  <a:noFill/>
                </a:ln>
                <a:solidFill>
                  <a:srgbClr val="FFFFFF"/>
                </a:solidFill>
                <a:effectLst/>
                <a:uLnTx/>
                <a:uFillTx/>
                <a:latin typeface="Century Gothic" panose="020B0502020202020204" pitchFamily="34" charset="0"/>
                <a:cs typeface="Arial" panose="020B0604020202020204" pitchFamily="34" charset="0"/>
              </a:rPr>
              <a:t>2</a:t>
            </a:r>
          </a:p>
        </p:txBody>
      </p:sp>
      <p:sp>
        <p:nvSpPr>
          <p:cNvPr id="9" name="Rectangle 11"/>
          <p:cNvSpPr>
            <a:spLocks noChangeArrowheads="1"/>
          </p:cNvSpPr>
          <p:nvPr userDrawn="1"/>
        </p:nvSpPr>
        <p:spPr bwMode="auto">
          <a:xfrm>
            <a:off x="1037590" y="2637945"/>
            <a:ext cx="436712" cy="414338"/>
          </a:xfrm>
          <a:prstGeom prst="rect">
            <a:avLst/>
          </a:prstGeom>
          <a:solidFill>
            <a:srgbClr val="003A79">
              <a:alpha val="50196"/>
            </a:srgbClr>
          </a:solidFill>
          <a:ln w="9525" algn="ctr">
            <a:solidFill>
              <a:srgbClr val="C0C0C0"/>
            </a:solidFill>
            <a:miter lim="800000"/>
            <a:headEnd/>
            <a:tailEnd/>
          </a:ln>
          <a:effectLst/>
          <a:extLst/>
        </p:spPr>
        <p:txBody>
          <a:bodyPr wrap="none" anchor="ct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it-IT" sz="1500" b="0" i="0" u="none" strike="noStrike" kern="0" cap="none" spc="0" normalizeH="0" baseline="0" noProof="0" dirty="0">
                <a:ln>
                  <a:noFill/>
                </a:ln>
                <a:solidFill>
                  <a:srgbClr val="FFFFFF"/>
                </a:solidFill>
                <a:effectLst/>
                <a:uLnTx/>
                <a:uFillTx/>
                <a:latin typeface="Century Gothic" panose="020B0502020202020204" pitchFamily="34" charset="0"/>
                <a:cs typeface="Arial" panose="020B0604020202020204" pitchFamily="34" charset="0"/>
              </a:rPr>
              <a:t>3</a:t>
            </a:r>
          </a:p>
        </p:txBody>
      </p:sp>
      <p:sp>
        <p:nvSpPr>
          <p:cNvPr id="11" name="Rectangle 15"/>
          <p:cNvSpPr>
            <a:spLocks noChangeArrowheads="1"/>
          </p:cNvSpPr>
          <p:nvPr userDrawn="1"/>
        </p:nvSpPr>
        <p:spPr bwMode="auto">
          <a:xfrm>
            <a:off x="1035996" y="3297552"/>
            <a:ext cx="436712" cy="419101"/>
          </a:xfrm>
          <a:prstGeom prst="rect">
            <a:avLst/>
          </a:prstGeom>
          <a:solidFill>
            <a:srgbClr val="003A79">
              <a:alpha val="50196"/>
            </a:srgbClr>
          </a:solidFill>
          <a:ln w="9525" algn="ctr">
            <a:solidFill>
              <a:srgbClr val="C0C0C0"/>
            </a:solidFill>
            <a:miter lim="800000"/>
            <a:headEnd/>
            <a:tailEnd/>
          </a:ln>
          <a:effectLst/>
          <a:extLst/>
        </p:spPr>
        <p:txBody>
          <a:bodyPr wrap="none" anchor="ct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it-IT" sz="1500" b="0" i="0" u="none" strike="noStrike" kern="0" cap="none" spc="0" normalizeH="0" baseline="0" noProof="0" dirty="0">
                <a:ln>
                  <a:noFill/>
                </a:ln>
                <a:solidFill>
                  <a:schemeClr val="bg1"/>
                </a:solidFill>
                <a:effectLst/>
                <a:uLnTx/>
                <a:uFillTx/>
                <a:latin typeface="Century Gothic" panose="020B0502020202020204" pitchFamily="34" charset="0"/>
                <a:cs typeface="Arial" panose="020B0604020202020204" pitchFamily="34" charset="0"/>
              </a:rPr>
              <a:t>4</a:t>
            </a:r>
          </a:p>
        </p:txBody>
      </p:sp>
      <p:sp>
        <p:nvSpPr>
          <p:cNvPr id="13" name="Rectangle 11"/>
          <p:cNvSpPr>
            <a:spLocks noChangeArrowheads="1"/>
          </p:cNvSpPr>
          <p:nvPr userDrawn="1"/>
        </p:nvSpPr>
        <p:spPr bwMode="auto">
          <a:xfrm>
            <a:off x="1048747" y="1306877"/>
            <a:ext cx="436712" cy="419100"/>
          </a:xfrm>
          <a:prstGeom prst="rect">
            <a:avLst/>
          </a:prstGeom>
          <a:solidFill>
            <a:srgbClr val="003A79">
              <a:alpha val="74902"/>
            </a:srgbClr>
          </a:solidFill>
          <a:ln w="9525" algn="ctr">
            <a:solidFill>
              <a:srgbClr val="C0C0C0"/>
            </a:solidFill>
            <a:miter lim="800000"/>
            <a:headEnd/>
            <a:tailEnd/>
          </a:ln>
          <a:effectLst/>
          <a:extLst/>
        </p:spPr>
        <p:txBody>
          <a:bodyPr wrap="none" anchor="ct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it-IT" sz="1500" b="0" i="0" u="none" strike="noStrike" kern="0" cap="none" spc="0" normalizeH="0" baseline="0" noProof="0" dirty="0">
                <a:ln>
                  <a:noFill/>
                </a:ln>
                <a:solidFill>
                  <a:srgbClr val="FFFFFF"/>
                </a:solidFill>
                <a:effectLst/>
                <a:uLnTx/>
                <a:uFillTx/>
                <a:latin typeface="Century Gothic" panose="020B0502020202020204" pitchFamily="34" charset="0"/>
                <a:cs typeface="Arial" panose="020B0604020202020204" pitchFamily="34" charset="0"/>
              </a:rPr>
              <a:t>1</a:t>
            </a:r>
          </a:p>
        </p:txBody>
      </p:sp>
      <p:sp>
        <p:nvSpPr>
          <p:cNvPr id="15" name="Rectangle 15"/>
          <p:cNvSpPr>
            <a:spLocks noChangeArrowheads="1"/>
          </p:cNvSpPr>
          <p:nvPr userDrawn="1"/>
        </p:nvSpPr>
        <p:spPr bwMode="auto">
          <a:xfrm>
            <a:off x="1035996" y="3954777"/>
            <a:ext cx="436712" cy="419101"/>
          </a:xfrm>
          <a:prstGeom prst="rect">
            <a:avLst/>
          </a:prstGeom>
          <a:solidFill>
            <a:srgbClr val="003A79">
              <a:alpha val="50196"/>
            </a:srgbClr>
          </a:solidFill>
          <a:ln w="9525" algn="ctr">
            <a:solidFill>
              <a:srgbClr val="C0C0C0"/>
            </a:solidFill>
            <a:miter lim="800000"/>
            <a:headEnd/>
            <a:tailEnd/>
          </a:ln>
          <a:effectLst/>
          <a:extLst/>
        </p:spPr>
        <p:txBody>
          <a:bodyPr wrap="none"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it-IT" sz="1500" b="0" i="0" u="none" strike="noStrike" kern="0" cap="none" spc="0" normalizeH="0" baseline="0" noProof="0" dirty="0">
              <a:ln>
                <a:noFill/>
              </a:ln>
              <a:solidFill>
                <a:schemeClr val="bg1"/>
              </a:solidFill>
              <a:effectLst/>
              <a:uLnTx/>
              <a:uFillTx/>
              <a:latin typeface="Century Gothic" panose="020B0502020202020204" pitchFamily="34" charset="0"/>
              <a:cs typeface="Arial" panose="020B0604020202020204" pitchFamily="34" charset="0"/>
            </a:endParaRPr>
          </a:p>
        </p:txBody>
      </p:sp>
      <p:sp>
        <p:nvSpPr>
          <p:cNvPr id="18" name="Segnaposto testo 6"/>
          <p:cNvSpPr>
            <a:spLocks noGrp="1"/>
          </p:cNvSpPr>
          <p:nvPr>
            <p:ph type="body" sz="quarter" idx="10" hasCustomPrompt="1"/>
          </p:nvPr>
        </p:nvSpPr>
        <p:spPr>
          <a:xfrm>
            <a:off x="1527110" y="1306877"/>
            <a:ext cx="6563003" cy="409523"/>
          </a:xfrm>
          <a:prstGeom prst="rect">
            <a:avLst/>
          </a:prstGeom>
          <a:solidFill>
            <a:srgbClr val="003A79">
              <a:alpha val="74902"/>
            </a:srgbClr>
          </a:solidFill>
        </p:spPr>
        <p:txBody>
          <a:bodyPr anchor="ctr">
            <a:noAutofit/>
          </a:bodyPr>
          <a:lstStyle>
            <a:lvl1pPr marL="0" indent="0" algn="l">
              <a:spcBef>
                <a:spcPts val="1350"/>
              </a:spcBef>
              <a:buNone/>
              <a:defRPr sz="1500" b="0">
                <a:solidFill>
                  <a:schemeClr val="bg1"/>
                </a:solidFill>
                <a:latin typeface="Century Gothic" panose="020B0502020202020204" pitchFamily="34" charset="0"/>
                <a:cs typeface="Arial" panose="020B0604020202020204" pitchFamily="34" charset="0"/>
              </a:defRPr>
            </a:lvl1pPr>
          </a:lstStyle>
          <a:p>
            <a:pPr lvl="0"/>
            <a:r>
              <a:rPr lang="it-IT" dirty="0"/>
              <a:t>Century </a:t>
            </a:r>
            <a:r>
              <a:rPr lang="it-IT" dirty="0" err="1"/>
              <a:t>Gothic</a:t>
            </a:r>
            <a:r>
              <a:rPr lang="it-IT" dirty="0"/>
              <a:t> 20</a:t>
            </a:r>
          </a:p>
        </p:txBody>
      </p:sp>
      <p:sp>
        <p:nvSpPr>
          <p:cNvPr id="19" name="Segnaposto testo 6"/>
          <p:cNvSpPr>
            <a:spLocks noGrp="1"/>
          </p:cNvSpPr>
          <p:nvPr>
            <p:ph type="body" sz="quarter" idx="15" hasCustomPrompt="1"/>
          </p:nvPr>
        </p:nvSpPr>
        <p:spPr>
          <a:xfrm>
            <a:off x="1533198" y="1959909"/>
            <a:ext cx="6563003" cy="409523"/>
          </a:xfrm>
          <a:prstGeom prst="rect">
            <a:avLst/>
          </a:prstGeom>
        </p:spPr>
        <p:txBody>
          <a:bodyPr anchor="ctr">
            <a:noAutofit/>
          </a:bodyPr>
          <a:lstStyle>
            <a:lvl1pPr marL="0" indent="0" algn="l">
              <a:buNone/>
              <a:defRPr sz="1500" b="0">
                <a:solidFill>
                  <a:schemeClr val="accent1"/>
                </a:solidFill>
                <a:latin typeface="Century Gothic" panose="020B0502020202020204" pitchFamily="34" charset="0"/>
                <a:cs typeface="Arial" panose="020B0604020202020204" pitchFamily="34" charset="0"/>
              </a:defRPr>
            </a:lvl1pPr>
          </a:lstStyle>
          <a:p>
            <a:pPr lvl="0"/>
            <a:r>
              <a:rPr lang="it-IT" dirty="0"/>
              <a:t>Century </a:t>
            </a:r>
            <a:r>
              <a:rPr lang="it-IT" dirty="0" err="1"/>
              <a:t>Gothic</a:t>
            </a:r>
            <a:r>
              <a:rPr lang="it-IT" dirty="0"/>
              <a:t> 20</a:t>
            </a:r>
          </a:p>
        </p:txBody>
      </p:sp>
      <p:sp>
        <p:nvSpPr>
          <p:cNvPr id="20" name="Segnaposto testo 6"/>
          <p:cNvSpPr>
            <a:spLocks noGrp="1"/>
          </p:cNvSpPr>
          <p:nvPr>
            <p:ph type="body" sz="quarter" idx="16" hasCustomPrompt="1"/>
          </p:nvPr>
        </p:nvSpPr>
        <p:spPr>
          <a:xfrm>
            <a:off x="1533198" y="2639423"/>
            <a:ext cx="6563003" cy="409523"/>
          </a:xfrm>
          <a:prstGeom prst="rect">
            <a:avLst/>
          </a:prstGeom>
        </p:spPr>
        <p:txBody>
          <a:bodyPr anchor="ctr">
            <a:noAutofit/>
          </a:bodyPr>
          <a:lstStyle>
            <a:lvl1pPr marL="0" indent="0" algn="l">
              <a:buNone/>
              <a:defRPr sz="1500" b="0">
                <a:solidFill>
                  <a:schemeClr val="accent1"/>
                </a:solidFill>
                <a:latin typeface="Century Gothic" panose="020B0502020202020204" pitchFamily="34" charset="0"/>
                <a:cs typeface="Arial" panose="020B0604020202020204" pitchFamily="34" charset="0"/>
              </a:defRPr>
            </a:lvl1pPr>
          </a:lstStyle>
          <a:p>
            <a:pPr lvl="0"/>
            <a:r>
              <a:rPr lang="it-IT" dirty="0"/>
              <a:t>Century </a:t>
            </a:r>
            <a:r>
              <a:rPr lang="it-IT" dirty="0" err="1"/>
              <a:t>Gothic</a:t>
            </a:r>
            <a:r>
              <a:rPr lang="it-IT" dirty="0"/>
              <a:t> 20</a:t>
            </a:r>
          </a:p>
        </p:txBody>
      </p:sp>
      <p:sp>
        <p:nvSpPr>
          <p:cNvPr id="21" name="Segnaposto testo 6"/>
          <p:cNvSpPr>
            <a:spLocks noGrp="1"/>
          </p:cNvSpPr>
          <p:nvPr>
            <p:ph type="body" sz="quarter" idx="17" hasCustomPrompt="1"/>
          </p:nvPr>
        </p:nvSpPr>
        <p:spPr>
          <a:xfrm>
            <a:off x="1527110" y="3311301"/>
            <a:ext cx="6563003" cy="409523"/>
          </a:xfrm>
          <a:prstGeom prst="rect">
            <a:avLst/>
          </a:prstGeom>
        </p:spPr>
        <p:txBody>
          <a:bodyPr anchor="ctr">
            <a:noAutofit/>
          </a:bodyPr>
          <a:lstStyle>
            <a:lvl1pPr marL="0" indent="0" algn="l">
              <a:buNone/>
              <a:defRPr sz="1500" b="0">
                <a:solidFill>
                  <a:schemeClr val="accent1"/>
                </a:solidFill>
                <a:latin typeface="Century Gothic" panose="020B0502020202020204" pitchFamily="34" charset="0"/>
                <a:cs typeface="Arial" panose="020B0604020202020204" pitchFamily="34" charset="0"/>
              </a:defRPr>
            </a:lvl1pPr>
          </a:lstStyle>
          <a:p>
            <a:pPr lvl="0"/>
            <a:r>
              <a:rPr lang="it-IT" dirty="0"/>
              <a:t>Century </a:t>
            </a:r>
            <a:r>
              <a:rPr lang="it-IT" dirty="0" err="1"/>
              <a:t>Gothic</a:t>
            </a:r>
            <a:r>
              <a:rPr lang="it-IT" dirty="0"/>
              <a:t> 20</a:t>
            </a:r>
          </a:p>
        </p:txBody>
      </p:sp>
      <p:sp>
        <p:nvSpPr>
          <p:cNvPr id="22" name="Segnaposto testo 6"/>
          <p:cNvSpPr>
            <a:spLocks noGrp="1"/>
          </p:cNvSpPr>
          <p:nvPr>
            <p:ph type="body" sz="quarter" idx="18" hasCustomPrompt="1"/>
          </p:nvPr>
        </p:nvSpPr>
        <p:spPr>
          <a:xfrm>
            <a:off x="1527110" y="3976378"/>
            <a:ext cx="6563003" cy="409523"/>
          </a:xfrm>
          <a:prstGeom prst="rect">
            <a:avLst/>
          </a:prstGeom>
        </p:spPr>
        <p:txBody>
          <a:bodyPr anchor="ctr">
            <a:noAutofit/>
          </a:bodyPr>
          <a:lstStyle>
            <a:lvl1pPr marL="0" indent="0" algn="l">
              <a:buNone/>
              <a:defRPr sz="1500" b="0">
                <a:solidFill>
                  <a:schemeClr val="accent1"/>
                </a:solidFill>
                <a:latin typeface="Century Gothic" panose="020B0502020202020204" pitchFamily="34" charset="0"/>
                <a:cs typeface="Arial" panose="020B0604020202020204" pitchFamily="34" charset="0"/>
              </a:defRPr>
            </a:lvl1pPr>
          </a:lstStyle>
          <a:p>
            <a:pPr lvl="0"/>
            <a:r>
              <a:rPr lang="it-IT" dirty="0"/>
              <a:t>Appendice</a:t>
            </a:r>
          </a:p>
        </p:txBody>
      </p:sp>
    </p:spTree>
    <p:extLst>
      <p:ext uri="{BB962C8B-B14F-4D97-AF65-F5344CB8AC3E}">
        <p14:creationId xmlns:p14="http://schemas.microsoft.com/office/powerpoint/2010/main" val="99939922"/>
      </p:ext>
    </p:extLst>
  </p:cSld>
  <p:clrMapOvr>
    <a:masterClrMapping/>
  </p:clrMapOvr>
  <p:extLst mod="1">
    <p:ext uri="{DCECCB84-F9BA-43D5-87BE-67443E8EF086}">
      <p15:sldGuideLst xmlns:p15="http://schemas.microsoft.com/office/powerpoint/2012/main">
        <p15:guide id="1" orient="horz" pos="527">
          <p15:clr>
            <a:srgbClr val="FBAE40"/>
          </p15:clr>
        </p15:guide>
        <p15:guide id="2" pos="249">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Vuota">
    <p:spTree>
      <p:nvGrpSpPr>
        <p:cNvPr id="1" name=""/>
        <p:cNvGrpSpPr/>
        <p:nvPr/>
      </p:nvGrpSpPr>
      <p:grpSpPr>
        <a:xfrm>
          <a:off x="0" y="0"/>
          <a:ext cx="0" cy="0"/>
          <a:chOff x="0" y="0"/>
          <a:chExt cx="0" cy="0"/>
        </a:xfrm>
      </p:grpSpPr>
      <p:sp>
        <p:nvSpPr>
          <p:cNvPr id="10" name="Segnaposto numero diapositiva 5"/>
          <p:cNvSpPr>
            <a:spLocks noGrp="1"/>
          </p:cNvSpPr>
          <p:nvPr>
            <p:ph type="sldNum" sz="quarter" idx="13"/>
          </p:nvPr>
        </p:nvSpPr>
        <p:spPr>
          <a:xfrm>
            <a:off x="8593980" y="134541"/>
            <a:ext cx="415992" cy="273844"/>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750" b="1">
                <a:solidFill>
                  <a:srgbClr val="003A79"/>
                </a:solidFill>
                <a:latin typeface="Century Gothic" panose="020B0502020202020204" pitchFamily="34" charset="0"/>
                <a:cs typeface="Arial" panose="020B0604020202020204" pitchFamily="34" charset="0"/>
              </a:defRPr>
            </a:lvl1pPr>
          </a:lstStyle>
          <a:p>
            <a:pPr>
              <a:defRPr/>
            </a:pPr>
            <a:fld id="{F84A8C9C-B6B8-40AF-90F5-1B3A93199BF6}" type="slidenum">
              <a:rPr lang="it-IT" altLang="it-IT" smtClean="0"/>
              <a:pPr>
                <a:defRPr/>
              </a:pPr>
              <a:t>‹N›</a:t>
            </a:fld>
            <a:endParaRPr lang="it-IT" altLang="it-IT" dirty="0"/>
          </a:p>
        </p:txBody>
      </p:sp>
      <p:sp>
        <p:nvSpPr>
          <p:cNvPr id="21" name="Titolo 1"/>
          <p:cNvSpPr>
            <a:spLocks noGrp="1"/>
          </p:cNvSpPr>
          <p:nvPr>
            <p:ph type="title" hasCustomPrompt="1"/>
          </p:nvPr>
        </p:nvSpPr>
        <p:spPr>
          <a:xfrm>
            <a:off x="408892" y="273845"/>
            <a:ext cx="7864880" cy="342900"/>
          </a:xfrm>
          <a:prstGeom prst="rect">
            <a:avLst/>
          </a:prstGeom>
        </p:spPr>
        <p:txBody>
          <a:bodyPr>
            <a:noAutofit/>
          </a:bodyPr>
          <a:lstStyle>
            <a:lvl1pPr>
              <a:defRPr sz="1800" b="1">
                <a:solidFill>
                  <a:srgbClr val="003A79"/>
                </a:solidFill>
                <a:latin typeface="Century Gothic" panose="020B0502020202020204" pitchFamily="34" charset="0"/>
                <a:cs typeface="Arial" panose="020B0604020202020204" pitchFamily="34" charset="0"/>
              </a:defRPr>
            </a:lvl1pPr>
          </a:lstStyle>
          <a:p>
            <a:r>
              <a:rPr lang="it-IT" dirty="0"/>
              <a:t>Titolo – Century </a:t>
            </a:r>
            <a:r>
              <a:rPr lang="it-IT" dirty="0" err="1"/>
              <a:t>Gothic</a:t>
            </a:r>
            <a:r>
              <a:rPr lang="it-IT" dirty="0"/>
              <a:t> 24</a:t>
            </a:r>
          </a:p>
        </p:txBody>
      </p:sp>
      <p:sp>
        <p:nvSpPr>
          <p:cNvPr id="17" name="Segnaposto testo 14">
            <a:extLst>
              <a:ext uri="{FF2B5EF4-FFF2-40B4-BE49-F238E27FC236}">
                <a16:creationId xmlns:a16="http://schemas.microsoft.com/office/drawing/2014/main" id="{BB5BAC4A-B6C1-40D8-8E61-2F53940A5AC3}"/>
              </a:ext>
            </a:extLst>
          </p:cNvPr>
          <p:cNvSpPr>
            <a:spLocks noGrp="1"/>
          </p:cNvSpPr>
          <p:nvPr>
            <p:ph type="body" sz="quarter" idx="16" hasCustomPrompt="1"/>
          </p:nvPr>
        </p:nvSpPr>
        <p:spPr>
          <a:xfrm>
            <a:off x="404801" y="788389"/>
            <a:ext cx="7830321" cy="482147"/>
          </a:xfrm>
          <a:prstGeom prst="rect">
            <a:avLst/>
          </a:prstGeom>
        </p:spPr>
        <p:txBody>
          <a:bodyPr>
            <a:noAutofit/>
          </a:bodyPr>
          <a:lstStyle>
            <a:lvl1pPr marL="0" indent="0">
              <a:buClr>
                <a:srgbClr val="003A79"/>
              </a:buClr>
              <a:buSzPct val="130000"/>
              <a:buFont typeface="Wingdings" panose="05000000000000000000" pitchFamily="2" charset="2"/>
              <a:buNone/>
              <a:defRPr sz="1200" baseline="0">
                <a:latin typeface="Century Gothic" panose="020B0502020202020204" pitchFamily="34" charset="0"/>
                <a:cs typeface="Arial" panose="020B0604020202020204" pitchFamily="34" charset="0"/>
              </a:defRPr>
            </a:lvl1pPr>
          </a:lstStyle>
          <a:p>
            <a:pPr lvl="0"/>
            <a:r>
              <a:rPr lang="it-IT" dirty="0"/>
              <a:t>Century </a:t>
            </a:r>
            <a:r>
              <a:rPr lang="it-IT" dirty="0" err="1"/>
              <a:t>Gothic</a:t>
            </a:r>
            <a:r>
              <a:rPr lang="it-IT" dirty="0"/>
              <a:t> 16 MIN Century </a:t>
            </a:r>
            <a:r>
              <a:rPr lang="it-IT" dirty="0" err="1"/>
              <a:t>Gothic</a:t>
            </a:r>
            <a:r>
              <a:rPr lang="it-IT" dirty="0"/>
              <a:t> 18 MAX</a:t>
            </a:r>
          </a:p>
          <a:p>
            <a:pPr lvl="0"/>
            <a:endParaRPr lang="it-IT" dirty="0"/>
          </a:p>
        </p:txBody>
      </p:sp>
    </p:spTree>
    <p:extLst>
      <p:ext uri="{BB962C8B-B14F-4D97-AF65-F5344CB8AC3E}">
        <p14:creationId xmlns:p14="http://schemas.microsoft.com/office/powerpoint/2010/main" val="112061246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Slide per analisi tecnica">
    <p:spTree>
      <p:nvGrpSpPr>
        <p:cNvPr id="1" name=""/>
        <p:cNvGrpSpPr/>
        <p:nvPr/>
      </p:nvGrpSpPr>
      <p:grpSpPr>
        <a:xfrm>
          <a:off x="0" y="0"/>
          <a:ext cx="0" cy="0"/>
          <a:chOff x="0" y="0"/>
          <a:chExt cx="0" cy="0"/>
        </a:xfrm>
      </p:grpSpPr>
      <p:sp>
        <p:nvSpPr>
          <p:cNvPr id="37" name="Segnaposto numero diapositiva 14"/>
          <p:cNvSpPr>
            <a:spLocks noGrp="1"/>
          </p:cNvSpPr>
          <p:nvPr>
            <p:ph type="sldNum" sz="quarter" idx="10"/>
          </p:nvPr>
        </p:nvSpPr>
        <p:spPr bwMode="auto">
          <a:xfrm>
            <a:off x="8593980" y="134541"/>
            <a:ext cx="415992" cy="2738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750" b="1">
                <a:solidFill>
                  <a:schemeClr val="tx1"/>
                </a:solidFill>
                <a:latin typeface="Century Gothic" panose="020B0502020202020204" pitchFamily="34" charset="0"/>
                <a:ea typeface="MS PGothic" panose="020B0600070205080204" pitchFamily="34" charset="-128"/>
                <a:cs typeface="Arial" panose="020B0604020202020204" pitchFamily="34" charset="0"/>
              </a:defRPr>
            </a:lvl1pPr>
            <a:lvl2pPr marL="557213" indent="-214313">
              <a:defRPr>
                <a:solidFill>
                  <a:schemeClr val="tx1"/>
                </a:solidFill>
                <a:latin typeface="Arial" panose="020B0604020202020204" pitchFamily="34" charset="0"/>
                <a:ea typeface="MS PGothic" panose="020B0600070205080204" pitchFamily="34" charset="-128"/>
              </a:defRPr>
            </a:lvl2pPr>
            <a:lvl3pPr marL="857250" indent="-171450">
              <a:defRPr>
                <a:solidFill>
                  <a:schemeClr val="tx1"/>
                </a:solidFill>
                <a:latin typeface="Arial" panose="020B0604020202020204" pitchFamily="34" charset="0"/>
                <a:ea typeface="MS PGothic" panose="020B0600070205080204" pitchFamily="34" charset="-128"/>
              </a:defRPr>
            </a:lvl3pPr>
            <a:lvl4pPr marL="1200150" indent="-171450">
              <a:defRPr>
                <a:solidFill>
                  <a:schemeClr val="tx1"/>
                </a:solidFill>
                <a:latin typeface="Arial" panose="020B0604020202020204" pitchFamily="34" charset="0"/>
                <a:ea typeface="MS PGothic" panose="020B0600070205080204" pitchFamily="34" charset="-128"/>
              </a:defRPr>
            </a:lvl4pPr>
            <a:lvl5pPr marL="1543050" indent="-171450">
              <a:defRPr>
                <a:solidFill>
                  <a:schemeClr val="tx1"/>
                </a:solidFill>
                <a:latin typeface="Arial" panose="020B0604020202020204" pitchFamily="34" charset="0"/>
                <a:ea typeface="MS PGothic" panose="020B0600070205080204" pitchFamily="34" charset="-128"/>
              </a:defRPr>
            </a:lvl5pPr>
            <a:lvl6pPr marL="1885950" indent="-171450" defTabSz="3429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228850" indent="-171450" defTabSz="3429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2571750" indent="-171450" defTabSz="3429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2914650" indent="-171450" defTabSz="3429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B1753FE2-952E-4EE3-8FF4-F1DEDEBA9BF8}" type="slidenum">
              <a:rPr lang="it-IT" altLang="it-IT" smtClean="0">
                <a:solidFill>
                  <a:srgbClr val="003A79"/>
                </a:solidFill>
              </a:rPr>
              <a:pPr/>
              <a:t>‹N›</a:t>
            </a:fld>
            <a:endParaRPr lang="it-IT" altLang="it-IT" dirty="0">
              <a:solidFill>
                <a:srgbClr val="003A79"/>
              </a:solidFill>
            </a:endParaRPr>
          </a:p>
        </p:txBody>
      </p:sp>
      <p:sp>
        <p:nvSpPr>
          <p:cNvPr id="7" name="Titolo 1"/>
          <p:cNvSpPr>
            <a:spLocks noGrp="1"/>
          </p:cNvSpPr>
          <p:nvPr>
            <p:ph type="title" hasCustomPrompt="1"/>
          </p:nvPr>
        </p:nvSpPr>
        <p:spPr>
          <a:xfrm>
            <a:off x="408892" y="273845"/>
            <a:ext cx="7864880" cy="342900"/>
          </a:xfrm>
          <a:prstGeom prst="rect">
            <a:avLst/>
          </a:prstGeom>
        </p:spPr>
        <p:txBody>
          <a:bodyPr>
            <a:noAutofit/>
          </a:bodyPr>
          <a:lstStyle>
            <a:lvl1pPr>
              <a:defRPr sz="1800" b="1">
                <a:solidFill>
                  <a:srgbClr val="003A79"/>
                </a:solidFill>
                <a:latin typeface="Century Gothic" panose="020B0502020202020204" pitchFamily="34" charset="0"/>
                <a:cs typeface="Arial" panose="020B0604020202020204" pitchFamily="34" charset="0"/>
              </a:defRPr>
            </a:lvl1pPr>
          </a:lstStyle>
          <a:p>
            <a:r>
              <a:rPr lang="it-IT" dirty="0"/>
              <a:t>Titolo – Century </a:t>
            </a:r>
            <a:r>
              <a:rPr lang="it-IT" dirty="0" err="1"/>
              <a:t>Gothic</a:t>
            </a:r>
            <a:r>
              <a:rPr lang="it-IT" dirty="0"/>
              <a:t> 24</a:t>
            </a:r>
          </a:p>
        </p:txBody>
      </p:sp>
      <p:sp>
        <p:nvSpPr>
          <p:cNvPr id="9" name="Segnaposto testo 4"/>
          <p:cNvSpPr>
            <a:spLocks noGrp="1"/>
          </p:cNvSpPr>
          <p:nvPr>
            <p:ph type="body" sz="quarter" idx="12" hasCustomPrompt="1"/>
          </p:nvPr>
        </p:nvSpPr>
        <p:spPr>
          <a:xfrm>
            <a:off x="6012061" y="798968"/>
            <a:ext cx="2921843" cy="3484959"/>
          </a:xfrm>
          <a:prstGeom prst="rect">
            <a:avLst/>
          </a:prstGeom>
        </p:spPr>
        <p:txBody>
          <a:bodyPr>
            <a:noAutofit/>
          </a:bodyPr>
          <a:lstStyle>
            <a:lvl1pPr marL="0" indent="0">
              <a:buClr>
                <a:srgbClr val="003A79"/>
              </a:buClr>
              <a:buSzPct val="130000"/>
              <a:buFont typeface="Wingdings" panose="05000000000000000000" pitchFamily="2" charset="2"/>
              <a:buNone/>
              <a:defRPr sz="1200" baseline="0">
                <a:solidFill>
                  <a:schemeClr val="tx1"/>
                </a:solidFill>
                <a:latin typeface="Century Gothic" panose="020B0502020202020204" pitchFamily="34" charset="0"/>
                <a:cs typeface="Arial" panose="020B0604020202020204" pitchFamily="34" charset="0"/>
              </a:defRPr>
            </a:lvl1pPr>
          </a:lstStyle>
          <a:p>
            <a:pPr lvl="0"/>
            <a:r>
              <a:rPr lang="it-IT" dirty="0"/>
              <a:t>Testo Century </a:t>
            </a:r>
            <a:r>
              <a:rPr lang="it-IT" dirty="0" err="1"/>
              <a:t>Gothic</a:t>
            </a:r>
            <a:r>
              <a:rPr lang="it-IT" dirty="0"/>
              <a:t> 16</a:t>
            </a:r>
          </a:p>
        </p:txBody>
      </p:sp>
      <p:sp>
        <p:nvSpPr>
          <p:cNvPr id="11" name="NewSlide"/>
          <p:cNvSpPr>
            <a:spLocks noGrp="1"/>
          </p:cNvSpPr>
          <p:nvPr>
            <p:ph idx="1" hasCustomPrompt="1"/>
          </p:nvPr>
        </p:nvSpPr>
        <p:spPr>
          <a:xfrm>
            <a:off x="408892" y="798968"/>
            <a:ext cx="5205716" cy="3857253"/>
          </a:xfrm>
          <a:prstGeom prst="rect">
            <a:avLst/>
          </a:prstGeom>
        </p:spPr>
        <p:txBody>
          <a:bodyPr>
            <a:normAutofit/>
          </a:bodyPr>
          <a:lstStyle>
            <a:lvl1pPr>
              <a:defRPr sz="1050">
                <a:latin typeface="Century Gothic" panose="020B0502020202020204" pitchFamily="34" charset="0"/>
                <a:cs typeface="Arial" panose="020B0604020202020204" pitchFamily="34" charset="0"/>
              </a:defRPr>
            </a:lvl1pPr>
          </a:lstStyle>
          <a:p>
            <a:pPr lvl="0"/>
            <a:r>
              <a:rPr lang="it-IT" dirty="0"/>
              <a:t>immagine</a:t>
            </a:r>
          </a:p>
        </p:txBody>
      </p:sp>
    </p:spTree>
    <p:extLst>
      <p:ext uri="{BB962C8B-B14F-4D97-AF65-F5344CB8AC3E}">
        <p14:creationId xmlns:p14="http://schemas.microsoft.com/office/powerpoint/2010/main" val="162040811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sp>
        <p:nvSpPr>
          <p:cNvPr id="2" name="Segnaposto numero diapositiva 5"/>
          <p:cNvSpPr>
            <a:spLocks noGrp="1"/>
          </p:cNvSpPr>
          <p:nvPr>
            <p:ph type="sldNum" sz="quarter" idx="10"/>
          </p:nvPr>
        </p:nvSpPr>
        <p:spPr>
          <a:xfrm>
            <a:off x="8593980" y="134541"/>
            <a:ext cx="415992" cy="273844"/>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750" b="1" smtClean="0">
                <a:solidFill>
                  <a:srgbClr val="003A79"/>
                </a:solidFill>
                <a:latin typeface="Century Gothic" panose="020B0502020202020204" pitchFamily="34" charset="0"/>
                <a:cs typeface="Arial" panose="020B0604020202020204" pitchFamily="34" charset="0"/>
              </a:defRPr>
            </a:lvl1pPr>
          </a:lstStyle>
          <a:p>
            <a:pPr>
              <a:defRPr/>
            </a:pPr>
            <a:fld id="{9BE906B0-8BF5-4831-95CF-598DDFDDDAC5}" type="slidenum">
              <a:rPr lang="it-IT" altLang="it-IT" smtClean="0"/>
              <a:pPr>
                <a:defRPr/>
              </a:pPr>
              <a:t>‹N›</a:t>
            </a:fld>
            <a:endParaRPr lang="it-IT" altLang="it-IT"/>
          </a:p>
        </p:txBody>
      </p:sp>
    </p:spTree>
    <p:extLst>
      <p:ext uri="{BB962C8B-B14F-4D97-AF65-F5344CB8AC3E}">
        <p14:creationId xmlns:p14="http://schemas.microsoft.com/office/powerpoint/2010/main" val="161935580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olo e contenuto-PPTLGTEXT">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399231" y="273845"/>
            <a:ext cx="7864880" cy="342900"/>
          </a:xfrm>
        </p:spPr>
        <p:txBody>
          <a:bodyPr>
            <a:noAutofit/>
          </a:bodyPr>
          <a:lstStyle>
            <a:lvl1pPr>
              <a:defRPr sz="2400" b="1" baseline="0">
                <a:solidFill>
                  <a:srgbClr val="003A79"/>
                </a:solidFill>
                <a:latin typeface="Century Gothic" panose="020B0502020202020204" pitchFamily="34" charset="0"/>
                <a:cs typeface="Arial" panose="020B0604020202020204" pitchFamily="34" charset="0"/>
              </a:defRPr>
            </a:lvl1pPr>
          </a:lstStyle>
          <a:p>
            <a:r>
              <a:rPr lang="it-IT" dirty="0"/>
              <a:t>Titolo Century </a:t>
            </a:r>
            <a:r>
              <a:rPr lang="it-IT" dirty="0" err="1"/>
              <a:t>Gothic</a:t>
            </a:r>
            <a:r>
              <a:rPr lang="it-IT" dirty="0"/>
              <a:t> 24</a:t>
            </a:r>
          </a:p>
        </p:txBody>
      </p:sp>
      <p:sp>
        <p:nvSpPr>
          <p:cNvPr id="3" name="Segnaposto contenuto 2"/>
          <p:cNvSpPr>
            <a:spLocks noGrp="1"/>
          </p:cNvSpPr>
          <p:nvPr>
            <p:ph idx="1" hasCustomPrompt="1"/>
          </p:nvPr>
        </p:nvSpPr>
        <p:spPr>
          <a:xfrm>
            <a:off x="939662" y="1788911"/>
            <a:ext cx="7228750" cy="2693445"/>
          </a:xfrm>
        </p:spPr>
        <p:txBody>
          <a:bodyPr>
            <a:noAutofit/>
          </a:bodyPr>
          <a:lstStyle>
            <a:lvl1pPr>
              <a:defRPr sz="1600" baseline="0">
                <a:latin typeface="Century Gothic" panose="020B0502020202020204" pitchFamily="34" charset="0"/>
                <a:cs typeface="Arial" panose="020B0604020202020204" pitchFamily="34" charset="0"/>
              </a:defRPr>
            </a:lvl1pPr>
          </a:lstStyle>
          <a:p>
            <a:pPr lvl="0"/>
            <a:r>
              <a:rPr lang="it-IT" dirty="0"/>
              <a:t>Inserire tabella o grafico misura </a:t>
            </a:r>
            <a:r>
              <a:rPr lang="it-IT" dirty="0" err="1"/>
              <a:t>LargeWithText</a:t>
            </a:r>
            <a:endParaRPr lang="it-IT" dirty="0"/>
          </a:p>
        </p:txBody>
      </p:sp>
      <p:sp>
        <p:nvSpPr>
          <p:cNvPr id="15" name="Segnaposto testo 14"/>
          <p:cNvSpPr>
            <a:spLocks noGrp="1"/>
          </p:cNvSpPr>
          <p:nvPr>
            <p:ph type="body" sz="quarter" idx="11" hasCustomPrompt="1"/>
          </p:nvPr>
        </p:nvSpPr>
        <p:spPr>
          <a:xfrm>
            <a:off x="404796" y="788389"/>
            <a:ext cx="8382767" cy="482147"/>
          </a:xfrm>
        </p:spPr>
        <p:txBody>
          <a:bodyPr>
            <a:noAutofit/>
          </a:bodyPr>
          <a:lstStyle>
            <a:lvl1pPr marL="0" indent="0">
              <a:buClr>
                <a:srgbClr val="003A79"/>
              </a:buClr>
              <a:buSzPct val="190000"/>
              <a:buFontTx/>
              <a:buNone/>
              <a:tabLst/>
              <a:defRPr sz="1600" baseline="0">
                <a:solidFill>
                  <a:schemeClr val="tx1"/>
                </a:solidFill>
                <a:latin typeface="Century Gothic" panose="020B0502020202020204" pitchFamily="34" charset="0"/>
                <a:cs typeface="Arial" panose="020B0604020202020204" pitchFamily="34" charset="0"/>
              </a:defRPr>
            </a:lvl1pPr>
          </a:lstStyle>
          <a:p>
            <a:pPr lvl="0"/>
            <a:r>
              <a:rPr lang="it-IT" dirty="0"/>
              <a:t>Century </a:t>
            </a:r>
            <a:r>
              <a:rPr lang="it-IT" dirty="0" err="1"/>
              <a:t>Gothic</a:t>
            </a:r>
            <a:r>
              <a:rPr lang="it-IT" dirty="0"/>
              <a:t> 16 MIN Century </a:t>
            </a:r>
            <a:r>
              <a:rPr lang="it-IT" dirty="0" err="1"/>
              <a:t>Gothic</a:t>
            </a:r>
            <a:r>
              <a:rPr lang="it-IT" dirty="0"/>
              <a:t> 18 MAX</a:t>
            </a:r>
          </a:p>
          <a:p>
            <a:pPr lvl="0"/>
            <a:endParaRPr lang="it-IT" dirty="0"/>
          </a:p>
          <a:p>
            <a:pPr lvl="0"/>
            <a:endParaRPr lang="it-IT" dirty="0"/>
          </a:p>
          <a:p>
            <a:pPr lvl="0"/>
            <a:endParaRPr lang="it-IT" dirty="0"/>
          </a:p>
          <a:p>
            <a:pPr lvl="0"/>
            <a:endParaRPr lang="it-IT" dirty="0"/>
          </a:p>
          <a:p>
            <a:pPr lvl="0"/>
            <a:endParaRPr lang="it-IT" dirty="0"/>
          </a:p>
          <a:p>
            <a:pPr lvl="0"/>
            <a:endParaRPr lang="it-IT" dirty="0"/>
          </a:p>
        </p:txBody>
      </p:sp>
      <p:sp>
        <p:nvSpPr>
          <p:cNvPr id="17" name="Segnaposto testo 16"/>
          <p:cNvSpPr>
            <a:spLocks noGrp="1"/>
          </p:cNvSpPr>
          <p:nvPr>
            <p:ph type="body" sz="quarter" idx="12" hasCustomPrompt="1"/>
          </p:nvPr>
        </p:nvSpPr>
        <p:spPr>
          <a:xfrm>
            <a:off x="405205" y="4574928"/>
            <a:ext cx="4001341" cy="168522"/>
          </a:xfrm>
        </p:spPr>
        <p:txBody>
          <a:bodyPr>
            <a:noAutofit/>
          </a:bodyPr>
          <a:lstStyle>
            <a:lvl1pPr marL="0" indent="0">
              <a:buFontTx/>
              <a:buNone/>
              <a:defRPr sz="1000" i="1">
                <a:solidFill>
                  <a:schemeClr val="tx1"/>
                </a:solidFill>
                <a:latin typeface="Century Gothic" panose="020B0502020202020204" pitchFamily="34" charset="0"/>
                <a:cs typeface="Arial" panose="020B0604020202020204" pitchFamily="34" charset="0"/>
              </a:defRPr>
            </a:lvl1pPr>
          </a:lstStyle>
          <a:p>
            <a:pPr lvl="0"/>
            <a:r>
              <a:rPr lang="it-IT" dirty="0"/>
              <a:t>Fonte/ note Century </a:t>
            </a:r>
            <a:r>
              <a:rPr lang="it-IT" dirty="0" err="1"/>
              <a:t>Gothic</a:t>
            </a:r>
            <a:r>
              <a:rPr lang="it-IT" dirty="0"/>
              <a:t> 10</a:t>
            </a:r>
          </a:p>
        </p:txBody>
      </p:sp>
      <p:sp>
        <p:nvSpPr>
          <p:cNvPr id="5" name="Segnaposto testo 4"/>
          <p:cNvSpPr>
            <a:spLocks noGrp="1"/>
          </p:cNvSpPr>
          <p:nvPr>
            <p:ph type="body" sz="quarter" idx="13" hasCustomPrompt="1"/>
          </p:nvPr>
        </p:nvSpPr>
        <p:spPr>
          <a:xfrm>
            <a:off x="3578119" y="1394555"/>
            <a:ext cx="2384382" cy="270338"/>
          </a:xfrm>
        </p:spPr>
        <p:txBody>
          <a:bodyPr>
            <a:noAutofit/>
          </a:bodyPr>
          <a:lstStyle>
            <a:lvl1pPr marL="0" indent="0" algn="ctr">
              <a:buFontTx/>
              <a:buNone/>
              <a:defRPr sz="1400" b="1">
                <a:solidFill>
                  <a:srgbClr val="003A79"/>
                </a:solidFill>
                <a:latin typeface="Century Gothic" panose="020B0502020202020204" pitchFamily="34" charset="0"/>
                <a:cs typeface="Arial" panose="020B0604020202020204" pitchFamily="34" charset="0"/>
              </a:defRPr>
            </a:lvl1pPr>
            <a:lvl2pPr>
              <a:defRPr sz="1050">
                <a:latin typeface="Arial" panose="020B0604020202020204" pitchFamily="34" charset="0"/>
                <a:cs typeface="Arial" panose="020B0604020202020204" pitchFamily="34" charset="0"/>
              </a:defRPr>
            </a:lvl2pPr>
            <a:lvl3pPr>
              <a:defRPr sz="1050">
                <a:latin typeface="Arial" panose="020B0604020202020204" pitchFamily="34" charset="0"/>
                <a:cs typeface="Arial" panose="020B0604020202020204" pitchFamily="34" charset="0"/>
              </a:defRPr>
            </a:lvl3pPr>
            <a:lvl4pPr>
              <a:defRPr sz="1050">
                <a:latin typeface="Arial" panose="020B0604020202020204" pitchFamily="34" charset="0"/>
                <a:cs typeface="Arial" panose="020B0604020202020204" pitchFamily="34" charset="0"/>
              </a:defRPr>
            </a:lvl4pPr>
            <a:lvl5pPr>
              <a:defRPr sz="1050">
                <a:latin typeface="Arial" panose="020B0604020202020204" pitchFamily="34" charset="0"/>
                <a:cs typeface="Arial" panose="020B0604020202020204" pitchFamily="34" charset="0"/>
              </a:defRPr>
            </a:lvl5pPr>
          </a:lstStyle>
          <a:p>
            <a:pPr lvl="0"/>
            <a:r>
              <a:rPr lang="it-IT" dirty="0"/>
              <a:t>Titolo Century </a:t>
            </a:r>
            <a:r>
              <a:rPr lang="it-IT" dirty="0" err="1"/>
              <a:t>Gothic</a:t>
            </a:r>
            <a:r>
              <a:rPr lang="it-IT" dirty="0"/>
              <a:t> 14</a:t>
            </a:r>
          </a:p>
        </p:txBody>
      </p:sp>
      <p:sp>
        <p:nvSpPr>
          <p:cNvPr id="16" name="Segnaposto numero diapositiva 5"/>
          <p:cNvSpPr>
            <a:spLocks noGrp="1"/>
          </p:cNvSpPr>
          <p:nvPr>
            <p:ph type="sldNum" sz="quarter" idx="14"/>
          </p:nvPr>
        </p:nvSpPr>
        <p:spPr>
          <a:xfrm>
            <a:off x="8593980" y="134541"/>
            <a:ext cx="415992" cy="273844"/>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000" b="1">
                <a:solidFill>
                  <a:srgbClr val="003A79"/>
                </a:solidFill>
                <a:latin typeface="Century Gothic" panose="020B0502020202020204" pitchFamily="34" charset="0"/>
                <a:cs typeface="Arial" panose="020B0604020202020204" pitchFamily="34" charset="0"/>
              </a:defRPr>
            </a:lvl1pPr>
          </a:lstStyle>
          <a:p>
            <a:pPr>
              <a:defRPr/>
            </a:pPr>
            <a:fld id="{F84A8C9C-B6B8-40AF-90F5-1B3A93199BF6}" type="slidenum">
              <a:rPr lang="it-IT" altLang="it-IT" smtClean="0"/>
              <a:pPr>
                <a:defRPr/>
              </a:pPr>
              <a:t>‹N›</a:t>
            </a:fld>
            <a:endParaRPr lang="it-IT" altLang="it-IT" dirty="0"/>
          </a:p>
        </p:txBody>
      </p:sp>
    </p:spTree>
    <p:extLst>
      <p:ext uri="{BB962C8B-B14F-4D97-AF65-F5344CB8AC3E}">
        <p14:creationId xmlns:p14="http://schemas.microsoft.com/office/powerpoint/2010/main" val="2802360708"/>
      </p:ext>
    </p:extLst>
  </p:cSld>
  <p:clrMapOvr>
    <a:masterClrMapping/>
  </p:clrMapOvr>
  <p:extLst mod="1">
    <p:ext uri="{DCECCB84-F9BA-43D5-87BE-67443E8EF086}">
      <p15:sldGuideLst xmlns:p15="http://schemas.microsoft.com/office/powerpoint/2012/main">
        <p15:guide id="1" orient="horz" pos="504">
          <p15:clr>
            <a:srgbClr val="FBAE40"/>
          </p15:clr>
        </p15:guide>
        <p15:guide id="2" pos="5545">
          <p15:clr>
            <a:srgbClr val="FBAE40"/>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_Titolo e contenuto-PPTLGNOTEXT">
    <p:spTree>
      <p:nvGrpSpPr>
        <p:cNvPr id="1" name=""/>
        <p:cNvGrpSpPr/>
        <p:nvPr/>
      </p:nvGrpSpPr>
      <p:grpSpPr>
        <a:xfrm>
          <a:off x="0" y="0"/>
          <a:ext cx="0" cy="0"/>
          <a:chOff x="0" y="0"/>
          <a:chExt cx="0" cy="0"/>
        </a:xfrm>
      </p:grpSpPr>
      <p:sp>
        <p:nvSpPr>
          <p:cNvPr id="3" name="Segnaposto contenuto 2"/>
          <p:cNvSpPr>
            <a:spLocks noGrp="1"/>
          </p:cNvSpPr>
          <p:nvPr>
            <p:ph idx="1" hasCustomPrompt="1"/>
          </p:nvPr>
        </p:nvSpPr>
        <p:spPr>
          <a:xfrm>
            <a:off x="631161" y="1163908"/>
            <a:ext cx="8081743" cy="3283200"/>
          </a:xfrm>
        </p:spPr>
        <p:txBody>
          <a:bodyPr>
            <a:noAutofit/>
          </a:bodyPr>
          <a:lstStyle>
            <a:lvl1pPr>
              <a:defRPr sz="1600">
                <a:latin typeface="Century Gothic" panose="020B0502020202020204" pitchFamily="34" charset="0"/>
                <a:cs typeface="Arial" panose="020B0604020202020204" pitchFamily="34" charset="0"/>
              </a:defRPr>
            </a:lvl1pPr>
          </a:lstStyle>
          <a:p>
            <a:pPr lvl="0"/>
            <a:r>
              <a:rPr lang="it-IT" dirty="0"/>
              <a:t>Inserisci tabella o grafico misura </a:t>
            </a:r>
            <a:r>
              <a:rPr lang="it-IT" dirty="0" err="1"/>
              <a:t>LargeNoText</a:t>
            </a:r>
            <a:endParaRPr lang="it-IT" dirty="0"/>
          </a:p>
        </p:txBody>
      </p:sp>
      <p:sp>
        <p:nvSpPr>
          <p:cNvPr id="7" name="Segnaposto testo 6"/>
          <p:cNvSpPr>
            <a:spLocks noGrp="1"/>
          </p:cNvSpPr>
          <p:nvPr>
            <p:ph type="body" sz="quarter" idx="10" hasCustomPrompt="1"/>
          </p:nvPr>
        </p:nvSpPr>
        <p:spPr>
          <a:xfrm>
            <a:off x="3398291" y="809016"/>
            <a:ext cx="2357187" cy="269879"/>
          </a:xfrm>
        </p:spPr>
        <p:txBody>
          <a:bodyPr>
            <a:noAutofit/>
          </a:bodyPr>
          <a:lstStyle>
            <a:lvl1pPr marL="0" indent="0" algn="ctr">
              <a:buFontTx/>
              <a:buNone/>
              <a:defRPr sz="1400" b="1">
                <a:solidFill>
                  <a:srgbClr val="003A79"/>
                </a:solidFill>
                <a:latin typeface="Century Gothic" panose="020B0502020202020204" pitchFamily="34" charset="0"/>
                <a:cs typeface="Arial" panose="020B0604020202020204" pitchFamily="34" charset="0"/>
              </a:defRPr>
            </a:lvl1pPr>
          </a:lstStyle>
          <a:p>
            <a:pPr lvl="0"/>
            <a:r>
              <a:rPr lang="it-IT" dirty="0"/>
              <a:t>Titolo Century </a:t>
            </a:r>
            <a:r>
              <a:rPr lang="it-IT" dirty="0" err="1"/>
              <a:t>Gothic</a:t>
            </a:r>
            <a:r>
              <a:rPr lang="it-IT" dirty="0"/>
              <a:t> 14 </a:t>
            </a:r>
          </a:p>
        </p:txBody>
      </p:sp>
      <p:sp>
        <p:nvSpPr>
          <p:cNvPr id="14" name="Segnaposto contenuto 13"/>
          <p:cNvSpPr>
            <a:spLocks noGrp="1"/>
          </p:cNvSpPr>
          <p:nvPr>
            <p:ph sz="quarter" idx="11" hasCustomPrompt="1"/>
          </p:nvPr>
        </p:nvSpPr>
        <p:spPr>
          <a:xfrm>
            <a:off x="646353" y="4520386"/>
            <a:ext cx="5001590" cy="172480"/>
          </a:xfrm>
        </p:spPr>
        <p:txBody>
          <a:bodyPr>
            <a:noAutofit/>
          </a:bodyPr>
          <a:lstStyle>
            <a:lvl1pPr marL="0" indent="0">
              <a:buNone/>
              <a:defRPr sz="1000" i="1">
                <a:latin typeface="Century Gothic" panose="020B0502020202020204" pitchFamily="34" charset="0"/>
                <a:cs typeface="Arial" panose="020B0604020202020204" pitchFamily="34" charset="0"/>
              </a:defRPr>
            </a:lvl1pPr>
          </a:lstStyle>
          <a:p>
            <a:pPr lvl="0"/>
            <a:r>
              <a:rPr lang="it-IT" dirty="0"/>
              <a:t>Fonte/ note Century </a:t>
            </a:r>
            <a:r>
              <a:rPr lang="it-IT" dirty="0" err="1"/>
              <a:t>Gothic</a:t>
            </a:r>
            <a:r>
              <a:rPr lang="it-IT" dirty="0"/>
              <a:t> 10</a:t>
            </a:r>
          </a:p>
        </p:txBody>
      </p:sp>
      <p:sp>
        <p:nvSpPr>
          <p:cNvPr id="13" name="Segnaposto numero diapositiva 5"/>
          <p:cNvSpPr>
            <a:spLocks noGrp="1"/>
          </p:cNvSpPr>
          <p:nvPr>
            <p:ph type="sldNum" sz="quarter" idx="13"/>
          </p:nvPr>
        </p:nvSpPr>
        <p:spPr>
          <a:xfrm>
            <a:off x="8593982" y="134543"/>
            <a:ext cx="415993" cy="273844"/>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000" b="1">
                <a:solidFill>
                  <a:srgbClr val="003A79"/>
                </a:solidFill>
                <a:latin typeface="Century Gothic" panose="020B0502020202020204" pitchFamily="34" charset="0"/>
                <a:cs typeface="Arial" panose="020B0604020202020204" pitchFamily="34" charset="0"/>
              </a:defRPr>
            </a:lvl1pPr>
          </a:lstStyle>
          <a:p>
            <a:pPr>
              <a:defRPr/>
            </a:pPr>
            <a:fld id="{F84A8C9C-B6B8-40AF-90F5-1B3A93199BF6}" type="slidenum">
              <a:rPr lang="it-IT" altLang="it-IT" smtClean="0"/>
              <a:pPr>
                <a:defRPr/>
              </a:pPr>
              <a:t>‹N›</a:t>
            </a:fld>
            <a:endParaRPr lang="it-IT" altLang="it-IT"/>
          </a:p>
        </p:txBody>
      </p:sp>
      <p:sp>
        <p:nvSpPr>
          <p:cNvPr id="25" name="Titolo 1"/>
          <p:cNvSpPr>
            <a:spLocks noGrp="1"/>
          </p:cNvSpPr>
          <p:nvPr>
            <p:ph type="title" hasCustomPrompt="1"/>
          </p:nvPr>
        </p:nvSpPr>
        <p:spPr>
          <a:xfrm>
            <a:off x="408897" y="259802"/>
            <a:ext cx="7864880" cy="342900"/>
          </a:xfrm>
        </p:spPr>
        <p:txBody>
          <a:bodyPr>
            <a:noAutofit/>
          </a:bodyPr>
          <a:lstStyle>
            <a:lvl1pPr>
              <a:defRPr sz="2400" b="1" baseline="0">
                <a:solidFill>
                  <a:srgbClr val="003A79"/>
                </a:solidFill>
                <a:latin typeface="Century Gothic" panose="020B0502020202020204" pitchFamily="34" charset="0"/>
                <a:cs typeface="Arial" panose="020B0604020202020204" pitchFamily="34" charset="0"/>
              </a:defRPr>
            </a:lvl1pPr>
          </a:lstStyle>
          <a:p>
            <a:r>
              <a:rPr lang="it-IT" dirty="0"/>
              <a:t>Titolo Century </a:t>
            </a:r>
            <a:r>
              <a:rPr lang="it-IT" dirty="0" err="1"/>
              <a:t>Gothic</a:t>
            </a:r>
            <a:r>
              <a:rPr lang="it-IT" dirty="0"/>
              <a:t> 24</a:t>
            </a:r>
          </a:p>
        </p:txBody>
      </p:sp>
    </p:spTree>
    <p:extLst>
      <p:ext uri="{BB962C8B-B14F-4D97-AF65-F5344CB8AC3E}">
        <p14:creationId xmlns:p14="http://schemas.microsoft.com/office/powerpoint/2010/main" val="2955501395"/>
      </p:ext>
    </p:extLst>
  </p:cSld>
  <p:clrMapOvr>
    <a:masterClrMapping/>
  </p:clrMapOvr>
  <p:extLst mod="1">
    <p:ext uri="{DCECCB84-F9BA-43D5-87BE-67443E8EF086}">
      <p15:sldGuideLst xmlns:p15="http://schemas.microsoft.com/office/powerpoint/2012/main">
        <p15:guide id="1" orient="horz" pos="378">
          <p15:clr>
            <a:srgbClr val="FBAE40"/>
          </p15:clr>
        </p15:guide>
        <p15:guide id="2" pos="250">
          <p15:clr>
            <a:srgbClr val="FBAE40"/>
          </p15:clr>
        </p15:guide>
      </p15:sldGuideLst>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2_Titolo e contenuto-PPT-2ChartNoText">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408892" y="273845"/>
            <a:ext cx="7864880" cy="342900"/>
          </a:xfrm>
        </p:spPr>
        <p:txBody>
          <a:bodyPr>
            <a:noAutofit/>
          </a:bodyPr>
          <a:lstStyle>
            <a:lvl1pPr>
              <a:defRPr sz="2400" b="1">
                <a:solidFill>
                  <a:srgbClr val="003A79"/>
                </a:solidFill>
                <a:latin typeface="Century Gothic" panose="020B0502020202020204" pitchFamily="34" charset="0"/>
                <a:cs typeface="Arial" panose="020B0604020202020204" pitchFamily="34" charset="0"/>
              </a:defRPr>
            </a:lvl1pPr>
          </a:lstStyle>
          <a:p>
            <a:r>
              <a:rPr lang="it-IT" dirty="0"/>
              <a:t>Titolo – Century </a:t>
            </a:r>
            <a:r>
              <a:rPr lang="it-IT" dirty="0" err="1"/>
              <a:t>Gothic</a:t>
            </a:r>
            <a:r>
              <a:rPr lang="it-IT" dirty="0"/>
              <a:t> 24</a:t>
            </a:r>
          </a:p>
        </p:txBody>
      </p:sp>
      <p:sp>
        <p:nvSpPr>
          <p:cNvPr id="3" name="NewSlideContent"/>
          <p:cNvSpPr>
            <a:spLocks noGrp="1"/>
          </p:cNvSpPr>
          <p:nvPr>
            <p:ph idx="1" hasCustomPrompt="1"/>
          </p:nvPr>
        </p:nvSpPr>
        <p:spPr>
          <a:xfrm>
            <a:off x="572575" y="1584609"/>
            <a:ext cx="4055329" cy="2700000"/>
          </a:xfrm>
        </p:spPr>
        <p:txBody>
          <a:bodyPr>
            <a:noAutofit/>
          </a:bodyPr>
          <a:lstStyle>
            <a:lvl1pPr>
              <a:defRPr sz="1400">
                <a:latin typeface="Century Gothic" panose="020B0502020202020204" pitchFamily="34" charset="0"/>
                <a:cs typeface="Arial" panose="020B0604020202020204" pitchFamily="34" charset="0"/>
              </a:defRPr>
            </a:lvl1pPr>
          </a:lstStyle>
          <a:p>
            <a:pPr lvl="0"/>
            <a:r>
              <a:rPr lang="it-IT" dirty="0"/>
              <a:t>Inserisci tabella o grafico misura 2ChartNoText</a:t>
            </a:r>
          </a:p>
        </p:txBody>
      </p:sp>
      <p:sp>
        <p:nvSpPr>
          <p:cNvPr id="9" name="Segnaposto contenuto 2"/>
          <p:cNvSpPr>
            <a:spLocks noGrp="1"/>
          </p:cNvSpPr>
          <p:nvPr>
            <p:ph idx="13" hasCustomPrompt="1"/>
          </p:nvPr>
        </p:nvSpPr>
        <p:spPr>
          <a:xfrm>
            <a:off x="4765010" y="1584609"/>
            <a:ext cx="4055329" cy="2700000"/>
          </a:xfrm>
        </p:spPr>
        <p:txBody>
          <a:bodyPr>
            <a:noAutofit/>
          </a:bodyPr>
          <a:lstStyle>
            <a:lvl1pPr>
              <a:defRPr sz="1400">
                <a:latin typeface="Century Gothic" panose="020B0502020202020204" pitchFamily="34" charset="0"/>
                <a:cs typeface="Arial" panose="020B0604020202020204" pitchFamily="34" charset="0"/>
              </a:defRPr>
            </a:lvl1pPr>
          </a:lstStyle>
          <a:p>
            <a:pPr lvl="0"/>
            <a:r>
              <a:rPr lang="it-IT" dirty="0"/>
              <a:t>Inserisci tabella o grafico misura 2ChartNoText</a:t>
            </a:r>
          </a:p>
        </p:txBody>
      </p:sp>
      <p:sp>
        <p:nvSpPr>
          <p:cNvPr id="17" name="Segnaposto contenuto 13"/>
          <p:cNvSpPr>
            <a:spLocks noGrp="1"/>
          </p:cNvSpPr>
          <p:nvPr>
            <p:ph sz="quarter" idx="11" hasCustomPrompt="1"/>
          </p:nvPr>
        </p:nvSpPr>
        <p:spPr>
          <a:xfrm>
            <a:off x="572576" y="4388817"/>
            <a:ext cx="3872727" cy="173560"/>
          </a:xfrm>
        </p:spPr>
        <p:txBody>
          <a:bodyPr>
            <a:noAutofit/>
          </a:bodyPr>
          <a:lstStyle>
            <a:lvl1pPr marL="0" indent="0">
              <a:buNone/>
              <a:defRPr sz="1000" i="1">
                <a:latin typeface="Century Gothic" panose="020B0502020202020204" pitchFamily="34" charset="0"/>
                <a:cs typeface="Arial" panose="020B0604020202020204" pitchFamily="34" charset="0"/>
              </a:defRPr>
            </a:lvl1pPr>
          </a:lstStyle>
          <a:p>
            <a:pPr lvl="0"/>
            <a:r>
              <a:rPr lang="it-IT" dirty="0"/>
              <a:t>Fonte/ note Century </a:t>
            </a:r>
            <a:r>
              <a:rPr lang="it-IT" dirty="0" err="1"/>
              <a:t>Gothic</a:t>
            </a:r>
            <a:r>
              <a:rPr lang="it-IT" dirty="0"/>
              <a:t> 10</a:t>
            </a:r>
          </a:p>
        </p:txBody>
      </p:sp>
      <p:sp>
        <p:nvSpPr>
          <p:cNvPr id="18" name="Segnaposto contenuto 13"/>
          <p:cNvSpPr>
            <a:spLocks noGrp="1"/>
          </p:cNvSpPr>
          <p:nvPr>
            <p:ph sz="quarter" idx="14" hasCustomPrompt="1"/>
          </p:nvPr>
        </p:nvSpPr>
        <p:spPr>
          <a:xfrm>
            <a:off x="4757896" y="4377348"/>
            <a:ext cx="3872727" cy="173560"/>
          </a:xfrm>
        </p:spPr>
        <p:txBody>
          <a:bodyPr>
            <a:noAutofit/>
          </a:bodyPr>
          <a:lstStyle>
            <a:lvl1pPr marL="0" indent="0">
              <a:buNone/>
              <a:defRPr sz="1000" i="1">
                <a:latin typeface="Century Gothic" panose="020B0502020202020204" pitchFamily="34" charset="0"/>
                <a:cs typeface="Arial" panose="020B0604020202020204" pitchFamily="34" charset="0"/>
              </a:defRPr>
            </a:lvl1pPr>
          </a:lstStyle>
          <a:p>
            <a:pPr lvl="0"/>
            <a:r>
              <a:rPr lang="it-IT" dirty="0"/>
              <a:t>Fonte/ note Century </a:t>
            </a:r>
            <a:r>
              <a:rPr lang="it-IT" dirty="0" err="1"/>
              <a:t>Gothic</a:t>
            </a:r>
            <a:r>
              <a:rPr lang="it-IT" dirty="0"/>
              <a:t> 10</a:t>
            </a:r>
          </a:p>
        </p:txBody>
      </p:sp>
      <p:sp>
        <p:nvSpPr>
          <p:cNvPr id="19" name="Segnaposto testo 6"/>
          <p:cNvSpPr>
            <a:spLocks noGrp="1"/>
          </p:cNvSpPr>
          <p:nvPr>
            <p:ph type="body" sz="quarter" idx="10" hasCustomPrompt="1"/>
          </p:nvPr>
        </p:nvSpPr>
        <p:spPr>
          <a:xfrm>
            <a:off x="1513870" y="1190723"/>
            <a:ext cx="2357187" cy="269879"/>
          </a:xfrm>
        </p:spPr>
        <p:txBody>
          <a:bodyPr>
            <a:noAutofit/>
          </a:bodyPr>
          <a:lstStyle>
            <a:lvl1pPr marL="0" indent="0" algn="ctr">
              <a:buNone/>
              <a:defRPr sz="1300" b="1">
                <a:solidFill>
                  <a:srgbClr val="003A79"/>
                </a:solidFill>
                <a:latin typeface="Century Gothic" panose="020B0502020202020204" pitchFamily="34" charset="0"/>
                <a:cs typeface="Arial" panose="020B0604020202020204" pitchFamily="34" charset="0"/>
              </a:defRPr>
            </a:lvl1pPr>
          </a:lstStyle>
          <a:p>
            <a:pPr lvl="0"/>
            <a:r>
              <a:rPr lang="it-IT" dirty="0"/>
              <a:t>Titolo Century </a:t>
            </a:r>
            <a:r>
              <a:rPr lang="it-IT" dirty="0" err="1"/>
              <a:t>Gothic</a:t>
            </a:r>
            <a:r>
              <a:rPr lang="it-IT" dirty="0"/>
              <a:t> 13 </a:t>
            </a:r>
          </a:p>
        </p:txBody>
      </p:sp>
      <p:sp>
        <p:nvSpPr>
          <p:cNvPr id="20" name="Segnaposto testo 6"/>
          <p:cNvSpPr>
            <a:spLocks noGrp="1"/>
          </p:cNvSpPr>
          <p:nvPr>
            <p:ph type="body" sz="quarter" idx="15" hasCustomPrompt="1"/>
          </p:nvPr>
        </p:nvSpPr>
        <p:spPr>
          <a:xfrm>
            <a:off x="5515666" y="1190723"/>
            <a:ext cx="2357187" cy="269879"/>
          </a:xfrm>
        </p:spPr>
        <p:txBody>
          <a:bodyPr>
            <a:noAutofit/>
          </a:bodyPr>
          <a:lstStyle>
            <a:lvl1pPr marL="0" indent="0" algn="ctr">
              <a:buNone/>
              <a:defRPr sz="1300" b="1">
                <a:solidFill>
                  <a:srgbClr val="003A79"/>
                </a:solidFill>
                <a:latin typeface="Century Gothic" panose="020B0502020202020204" pitchFamily="34" charset="0"/>
                <a:cs typeface="Arial" panose="020B0604020202020204" pitchFamily="34" charset="0"/>
              </a:defRPr>
            </a:lvl1pPr>
          </a:lstStyle>
          <a:p>
            <a:pPr lvl="0"/>
            <a:r>
              <a:rPr lang="it-IT" dirty="0"/>
              <a:t>Titolo Century </a:t>
            </a:r>
            <a:r>
              <a:rPr lang="it-IT" dirty="0" err="1"/>
              <a:t>Gothic</a:t>
            </a:r>
            <a:r>
              <a:rPr lang="it-IT" dirty="0"/>
              <a:t> 13 </a:t>
            </a:r>
          </a:p>
        </p:txBody>
      </p:sp>
      <p:sp>
        <p:nvSpPr>
          <p:cNvPr id="21" name="Segnaposto numero diapositiva 5"/>
          <p:cNvSpPr>
            <a:spLocks noGrp="1"/>
          </p:cNvSpPr>
          <p:nvPr>
            <p:ph type="sldNum" sz="quarter" idx="16"/>
          </p:nvPr>
        </p:nvSpPr>
        <p:spPr>
          <a:xfrm>
            <a:off x="8593982" y="134543"/>
            <a:ext cx="415993" cy="273844"/>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000" b="1">
                <a:solidFill>
                  <a:srgbClr val="003A79"/>
                </a:solidFill>
                <a:latin typeface="Century Gothic" panose="020B0502020202020204" pitchFamily="34" charset="0"/>
                <a:cs typeface="Arial" panose="020B0604020202020204" pitchFamily="34" charset="0"/>
              </a:defRPr>
            </a:lvl1pPr>
          </a:lstStyle>
          <a:p>
            <a:pPr>
              <a:defRPr/>
            </a:pPr>
            <a:fld id="{F84A8C9C-B6B8-40AF-90F5-1B3A93199BF6}" type="slidenum">
              <a:rPr lang="it-IT" altLang="it-IT" smtClean="0"/>
              <a:pPr>
                <a:defRPr/>
              </a:pPr>
              <a:t>‹N›</a:t>
            </a:fld>
            <a:endParaRPr lang="it-IT" altLang="it-IT" dirty="0"/>
          </a:p>
        </p:txBody>
      </p:sp>
    </p:spTree>
    <p:extLst>
      <p:ext uri="{BB962C8B-B14F-4D97-AF65-F5344CB8AC3E}">
        <p14:creationId xmlns:p14="http://schemas.microsoft.com/office/powerpoint/2010/main" val="3436089722"/>
      </p:ext>
    </p:extLst>
  </p:cSld>
  <p:clrMapOvr>
    <a:masterClrMapping/>
  </p:clrMapOvr>
  <p:extLst mod="1">
    <p:ext uri="{DCECCB84-F9BA-43D5-87BE-67443E8EF086}">
      <p15:sldGuideLst xmlns:p15="http://schemas.microsoft.com/office/powerpoint/2012/main">
        <p15:guide id="1" orient="horz" pos="1620">
          <p15:clr>
            <a:srgbClr val="FBAE40"/>
          </p15:clr>
        </p15:guide>
        <p15:guide id="2" pos="25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olo e contenuto-PPT-2ChartNoText">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408892" y="273845"/>
            <a:ext cx="7864880" cy="342900"/>
          </a:xfrm>
        </p:spPr>
        <p:txBody>
          <a:bodyPr>
            <a:noAutofit/>
          </a:bodyPr>
          <a:lstStyle>
            <a:lvl1pPr>
              <a:defRPr sz="2400" b="1">
                <a:solidFill>
                  <a:srgbClr val="003A79"/>
                </a:solidFill>
                <a:latin typeface="Century Gothic" panose="020B0502020202020204" pitchFamily="34" charset="0"/>
                <a:cs typeface="Arial" panose="020B0604020202020204" pitchFamily="34" charset="0"/>
              </a:defRPr>
            </a:lvl1pPr>
          </a:lstStyle>
          <a:p>
            <a:r>
              <a:rPr lang="it-IT" dirty="0"/>
              <a:t>Titolo – Century </a:t>
            </a:r>
            <a:r>
              <a:rPr lang="it-IT" dirty="0" err="1"/>
              <a:t>Gothic</a:t>
            </a:r>
            <a:r>
              <a:rPr lang="it-IT" dirty="0"/>
              <a:t> 24</a:t>
            </a:r>
          </a:p>
        </p:txBody>
      </p:sp>
      <p:sp>
        <p:nvSpPr>
          <p:cNvPr id="3" name="NewSlideContent"/>
          <p:cNvSpPr>
            <a:spLocks noGrp="1"/>
          </p:cNvSpPr>
          <p:nvPr>
            <p:ph idx="1" hasCustomPrompt="1"/>
          </p:nvPr>
        </p:nvSpPr>
        <p:spPr>
          <a:xfrm>
            <a:off x="572575" y="1584609"/>
            <a:ext cx="4055329" cy="2700000"/>
          </a:xfrm>
        </p:spPr>
        <p:txBody>
          <a:bodyPr>
            <a:noAutofit/>
          </a:bodyPr>
          <a:lstStyle>
            <a:lvl1pPr>
              <a:defRPr sz="1400">
                <a:latin typeface="Century Gothic" panose="020B0502020202020204" pitchFamily="34" charset="0"/>
                <a:cs typeface="Arial" panose="020B0604020202020204" pitchFamily="34" charset="0"/>
              </a:defRPr>
            </a:lvl1pPr>
          </a:lstStyle>
          <a:p>
            <a:pPr lvl="0"/>
            <a:r>
              <a:rPr lang="it-IT" dirty="0"/>
              <a:t>Inserisci tabella o grafico misura 2ChartNoText</a:t>
            </a:r>
          </a:p>
        </p:txBody>
      </p:sp>
      <p:sp>
        <p:nvSpPr>
          <p:cNvPr id="9" name="Segnaposto contenuto 2"/>
          <p:cNvSpPr>
            <a:spLocks noGrp="1"/>
          </p:cNvSpPr>
          <p:nvPr>
            <p:ph idx="13" hasCustomPrompt="1"/>
          </p:nvPr>
        </p:nvSpPr>
        <p:spPr>
          <a:xfrm>
            <a:off x="4765010" y="1584609"/>
            <a:ext cx="4055329" cy="2700000"/>
          </a:xfrm>
        </p:spPr>
        <p:txBody>
          <a:bodyPr>
            <a:noAutofit/>
          </a:bodyPr>
          <a:lstStyle>
            <a:lvl1pPr>
              <a:defRPr sz="1400">
                <a:latin typeface="Century Gothic" panose="020B0502020202020204" pitchFamily="34" charset="0"/>
                <a:cs typeface="Arial" panose="020B0604020202020204" pitchFamily="34" charset="0"/>
              </a:defRPr>
            </a:lvl1pPr>
          </a:lstStyle>
          <a:p>
            <a:pPr lvl="0"/>
            <a:r>
              <a:rPr lang="it-IT" dirty="0"/>
              <a:t>Inserisci tabella o grafico misura 2ChartNoText</a:t>
            </a:r>
          </a:p>
        </p:txBody>
      </p:sp>
      <p:sp>
        <p:nvSpPr>
          <p:cNvPr id="17" name="Segnaposto contenuto 13"/>
          <p:cNvSpPr>
            <a:spLocks noGrp="1"/>
          </p:cNvSpPr>
          <p:nvPr>
            <p:ph sz="quarter" idx="11" hasCustomPrompt="1"/>
          </p:nvPr>
        </p:nvSpPr>
        <p:spPr>
          <a:xfrm>
            <a:off x="572576" y="4388817"/>
            <a:ext cx="3872727" cy="173560"/>
          </a:xfrm>
        </p:spPr>
        <p:txBody>
          <a:bodyPr>
            <a:noAutofit/>
          </a:bodyPr>
          <a:lstStyle>
            <a:lvl1pPr marL="0" indent="0">
              <a:buNone/>
              <a:defRPr sz="1000" i="1">
                <a:latin typeface="Century Gothic" panose="020B0502020202020204" pitchFamily="34" charset="0"/>
                <a:cs typeface="Arial" panose="020B0604020202020204" pitchFamily="34" charset="0"/>
              </a:defRPr>
            </a:lvl1pPr>
          </a:lstStyle>
          <a:p>
            <a:pPr lvl="0"/>
            <a:r>
              <a:rPr lang="it-IT" dirty="0"/>
              <a:t>Fonte/ note Century </a:t>
            </a:r>
            <a:r>
              <a:rPr lang="it-IT" dirty="0" err="1"/>
              <a:t>Gothic</a:t>
            </a:r>
            <a:r>
              <a:rPr lang="it-IT" dirty="0"/>
              <a:t> 10</a:t>
            </a:r>
          </a:p>
        </p:txBody>
      </p:sp>
      <p:sp>
        <p:nvSpPr>
          <p:cNvPr id="18" name="Segnaposto contenuto 13"/>
          <p:cNvSpPr>
            <a:spLocks noGrp="1"/>
          </p:cNvSpPr>
          <p:nvPr>
            <p:ph sz="quarter" idx="14" hasCustomPrompt="1"/>
          </p:nvPr>
        </p:nvSpPr>
        <p:spPr>
          <a:xfrm>
            <a:off x="4757896" y="4377348"/>
            <a:ext cx="3872727" cy="173560"/>
          </a:xfrm>
        </p:spPr>
        <p:txBody>
          <a:bodyPr>
            <a:noAutofit/>
          </a:bodyPr>
          <a:lstStyle>
            <a:lvl1pPr marL="0" indent="0">
              <a:buNone/>
              <a:defRPr sz="1000" i="1">
                <a:latin typeface="Century Gothic" panose="020B0502020202020204" pitchFamily="34" charset="0"/>
                <a:cs typeface="Arial" panose="020B0604020202020204" pitchFamily="34" charset="0"/>
              </a:defRPr>
            </a:lvl1pPr>
          </a:lstStyle>
          <a:p>
            <a:pPr lvl="0"/>
            <a:r>
              <a:rPr lang="it-IT" dirty="0"/>
              <a:t>Fonte/ note Century </a:t>
            </a:r>
            <a:r>
              <a:rPr lang="it-IT" dirty="0" err="1"/>
              <a:t>Gothic</a:t>
            </a:r>
            <a:r>
              <a:rPr lang="it-IT" dirty="0"/>
              <a:t> 10</a:t>
            </a:r>
          </a:p>
        </p:txBody>
      </p:sp>
      <p:sp>
        <p:nvSpPr>
          <p:cNvPr id="19" name="Segnaposto testo 6"/>
          <p:cNvSpPr>
            <a:spLocks noGrp="1"/>
          </p:cNvSpPr>
          <p:nvPr>
            <p:ph type="body" sz="quarter" idx="10" hasCustomPrompt="1"/>
          </p:nvPr>
        </p:nvSpPr>
        <p:spPr>
          <a:xfrm>
            <a:off x="1513870" y="1190723"/>
            <a:ext cx="2357187" cy="269879"/>
          </a:xfrm>
        </p:spPr>
        <p:txBody>
          <a:bodyPr>
            <a:noAutofit/>
          </a:bodyPr>
          <a:lstStyle>
            <a:lvl1pPr marL="0" indent="0" algn="ctr">
              <a:buNone/>
              <a:defRPr sz="1300" b="1">
                <a:solidFill>
                  <a:srgbClr val="003A79"/>
                </a:solidFill>
                <a:latin typeface="Century Gothic" panose="020B0502020202020204" pitchFamily="34" charset="0"/>
                <a:cs typeface="Arial" panose="020B0604020202020204" pitchFamily="34" charset="0"/>
              </a:defRPr>
            </a:lvl1pPr>
          </a:lstStyle>
          <a:p>
            <a:pPr lvl="0"/>
            <a:r>
              <a:rPr lang="it-IT" dirty="0"/>
              <a:t>Titolo Century </a:t>
            </a:r>
            <a:r>
              <a:rPr lang="it-IT" dirty="0" err="1"/>
              <a:t>Gothic</a:t>
            </a:r>
            <a:r>
              <a:rPr lang="it-IT" dirty="0"/>
              <a:t> 13 </a:t>
            </a:r>
          </a:p>
        </p:txBody>
      </p:sp>
      <p:sp>
        <p:nvSpPr>
          <p:cNvPr id="20" name="Segnaposto testo 6"/>
          <p:cNvSpPr>
            <a:spLocks noGrp="1"/>
          </p:cNvSpPr>
          <p:nvPr>
            <p:ph type="body" sz="quarter" idx="15" hasCustomPrompt="1"/>
          </p:nvPr>
        </p:nvSpPr>
        <p:spPr>
          <a:xfrm>
            <a:off x="5515666" y="1190723"/>
            <a:ext cx="2357187" cy="269879"/>
          </a:xfrm>
        </p:spPr>
        <p:txBody>
          <a:bodyPr>
            <a:noAutofit/>
          </a:bodyPr>
          <a:lstStyle>
            <a:lvl1pPr marL="0" indent="0" algn="ctr">
              <a:buNone/>
              <a:defRPr sz="1300" b="1">
                <a:solidFill>
                  <a:srgbClr val="003A79"/>
                </a:solidFill>
                <a:latin typeface="Century Gothic" panose="020B0502020202020204" pitchFamily="34" charset="0"/>
                <a:cs typeface="Arial" panose="020B0604020202020204" pitchFamily="34" charset="0"/>
              </a:defRPr>
            </a:lvl1pPr>
          </a:lstStyle>
          <a:p>
            <a:pPr lvl="0"/>
            <a:r>
              <a:rPr lang="it-IT" dirty="0"/>
              <a:t>Titolo Century </a:t>
            </a:r>
            <a:r>
              <a:rPr lang="it-IT" dirty="0" err="1"/>
              <a:t>Gothic</a:t>
            </a:r>
            <a:r>
              <a:rPr lang="it-IT" dirty="0"/>
              <a:t> 13 </a:t>
            </a:r>
          </a:p>
        </p:txBody>
      </p:sp>
      <p:sp>
        <p:nvSpPr>
          <p:cNvPr id="21" name="Segnaposto numero diapositiva 5"/>
          <p:cNvSpPr>
            <a:spLocks noGrp="1"/>
          </p:cNvSpPr>
          <p:nvPr>
            <p:ph type="sldNum" sz="quarter" idx="16"/>
          </p:nvPr>
        </p:nvSpPr>
        <p:spPr>
          <a:xfrm>
            <a:off x="8593982" y="134543"/>
            <a:ext cx="415993" cy="273844"/>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000" b="1">
                <a:solidFill>
                  <a:srgbClr val="003A79"/>
                </a:solidFill>
                <a:latin typeface="Century Gothic" panose="020B0502020202020204" pitchFamily="34" charset="0"/>
                <a:cs typeface="Arial" panose="020B0604020202020204" pitchFamily="34" charset="0"/>
              </a:defRPr>
            </a:lvl1pPr>
          </a:lstStyle>
          <a:p>
            <a:pPr>
              <a:defRPr/>
            </a:pPr>
            <a:fld id="{F84A8C9C-B6B8-40AF-90F5-1B3A93199BF6}" type="slidenum">
              <a:rPr lang="it-IT" altLang="it-IT" smtClean="0"/>
              <a:pPr>
                <a:defRPr/>
              </a:pPr>
              <a:t>‹N›</a:t>
            </a:fld>
            <a:endParaRPr lang="it-IT" altLang="it-IT" dirty="0"/>
          </a:p>
        </p:txBody>
      </p:sp>
    </p:spTree>
    <p:extLst>
      <p:ext uri="{BB962C8B-B14F-4D97-AF65-F5344CB8AC3E}">
        <p14:creationId xmlns:p14="http://schemas.microsoft.com/office/powerpoint/2010/main" val="514666233"/>
      </p:ext>
    </p:extLst>
  </p:cSld>
  <p:clrMapOvr>
    <a:masterClrMapping/>
  </p:clrMapOvr>
  <p:extLst mod="1">
    <p:ext uri="{DCECCB84-F9BA-43D5-87BE-67443E8EF086}">
      <p15:sldGuideLst xmlns:p15="http://schemas.microsoft.com/office/powerpoint/2012/main">
        <p15:guide id="1" orient="horz" pos="1620">
          <p15:clr>
            <a:srgbClr val="FBAE40"/>
          </p15:clr>
        </p15:guide>
        <p15:guide id="2" pos="250">
          <p15:clr>
            <a:srgbClr val="FBAE40"/>
          </p15:clr>
        </p15:guide>
      </p15:sldGuideLst>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3_Titolo e contenuto-PPT-2ChartWithText">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408892" y="273845"/>
            <a:ext cx="7864880" cy="342900"/>
          </a:xfrm>
        </p:spPr>
        <p:txBody>
          <a:bodyPr>
            <a:noAutofit/>
          </a:bodyPr>
          <a:lstStyle>
            <a:lvl1pPr>
              <a:defRPr sz="2400" b="1" baseline="0">
                <a:solidFill>
                  <a:srgbClr val="003A79"/>
                </a:solidFill>
                <a:latin typeface="Century Gothic" panose="020B0502020202020204" pitchFamily="34" charset="0"/>
                <a:cs typeface="Arial" panose="020B0604020202020204" pitchFamily="34" charset="0"/>
              </a:defRPr>
            </a:lvl1pPr>
          </a:lstStyle>
          <a:p>
            <a:r>
              <a:rPr lang="it-IT" dirty="0"/>
              <a:t>Titolo – Century </a:t>
            </a:r>
            <a:r>
              <a:rPr lang="it-IT" dirty="0" err="1"/>
              <a:t>Gothic</a:t>
            </a:r>
            <a:r>
              <a:rPr lang="it-IT" dirty="0"/>
              <a:t> 24</a:t>
            </a:r>
          </a:p>
        </p:txBody>
      </p:sp>
      <p:sp>
        <p:nvSpPr>
          <p:cNvPr id="3" name="Segnaposto contenuto 2"/>
          <p:cNvSpPr>
            <a:spLocks noGrp="1"/>
          </p:cNvSpPr>
          <p:nvPr>
            <p:ph idx="1" hasCustomPrompt="1"/>
          </p:nvPr>
        </p:nvSpPr>
        <p:spPr>
          <a:xfrm>
            <a:off x="572575" y="1967218"/>
            <a:ext cx="4055329" cy="2430000"/>
          </a:xfrm>
        </p:spPr>
        <p:txBody>
          <a:bodyPr>
            <a:normAutofit/>
          </a:bodyPr>
          <a:lstStyle>
            <a:lvl1pPr>
              <a:defRPr sz="1400">
                <a:latin typeface="Century Gothic" panose="020B0502020202020204" pitchFamily="34" charset="0"/>
                <a:cs typeface="Arial" panose="020B0604020202020204" pitchFamily="34" charset="0"/>
              </a:defRPr>
            </a:lvl1pPr>
          </a:lstStyle>
          <a:p>
            <a:pPr lvl="0"/>
            <a:r>
              <a:rPr lang="it-IT" dirty="0"/>
              <a:t>Inserisci tabella o grafico misura 2ChartWithText</a:t>
            </a:r>
          </a:p>
        </p:txBody>
      </p:sp>
      <p:sp>
        <p:nvSpPr>
          <p:cNvPr id="9" name="Segnaposto contenuto 2"/>
          <p:cNvSpPr>
            <a:spLocks noGrp="1"/>
          </p:cNvSpPr>
          <p:nvPr>
            <p:ph idx="13" hasCustomPrompt="1"/>
          </p:nvPr>
        </p:nvSpPr>
        <p:spPr>
          <a:xfrm>
            <a:off x="4765010" y="1967218"/>
            <a:ext cx="4055329" cy="2430000"/>
          </a:xfrm>
        </p:spPr>
        <p:txBody>
          <a:bodyPr>
            <a:normAutofit/>
          </a:bodyPr>
          <a:lstStyle>
            <a:lvl1pPr>
              <a:defRPr sz="1400">
                <a:latin typeface="Century Gothic" panose="020B0502020202020204" pitchFamily="34" charset="0"/>
                <a:cs typeface="Arial" panose="020B0604020202020204" pitchFamily="34" charset="0"/>
              </a:defRPr>
            </a:lvl1pPr>
          </a:lstStyle>
          <a:p>
            <a:pPr lvl="0"/>
            <a:r>
              <a:rPr lang="it-IT" dirty="0"/>
              <a:t>Inserisci tabella o grafico misura 2ChartWithText</a:t>
            </a:r>
          </a:p>
        </p:txBody>
      </p:sp>
      <p:sp>
        <p:nvSpPr>
          <p:cNvPr id="18" name="Segnaposto contenuto 13"/>
          <p:cNvSpPr>
            <a:spLocks noGrp="1"/>
          </p:cNvSpPr>
          <p:nvPr>
            <p:ph sz="quarter" idx="11" hasCustomPrompt="1"/>
          </p:nvPr>
        </p:nvSpPr>
        <p:spPr>
          <a:xfrm>
            <a:off x="572576" y="4423016"/>
            <a:ext cx="3872727" cy="173560"/>
          </a:xfrm>
        </p:spPr>
        <p:txBody>
          <a:bodyPr>
            <a:noAutofit/>
          </a:bodyPr>
          <a:lstStyle>
            <a:lvl1pPr marL="0" indent="0">
              <a:buNone/>
              <a:defRPr sz="1000" i="1">
                <a:latin typeface="Century Gothic" panose="020B0502020202020204" pitchFamily="34" charset="0"/>
                <a:cs typeface="Arial" panose="020B0604020202020204" pitchFamily="34" charset="0"/>
              </a:defRPr>
            </a:lvl1pPr>
          </a:lstStyle>
          <a:p>
            <a:pPr lvl="0"/>
            <a:r>
              <a:rPr lang="it-IT" dirty="0"/>
              <a:t>Fonte/note Century </a:t>
            </a:r>
            <a:r>
              <a:rPr lang="it-IT" dirty="0" err="1"/>
              <a:t>Gothic</a:t>
            </a:r>
            <a:r>
              <a:rPr lang="it-IT" dirty="0"/>
              <a:t> 10</a:t>
            </a:r>
          </a:p>
        </p:txBody>
      </p:sp>
      <p:sp>
        <p:nvSpPr>
          <p:cNvPr id="19" name="Segnaposto contenuto 13"/>
          <p:cNvSpPr>
            <a:spLocks noGrp="1"/>
          </p:cNvSpPr>
          <p:nvPr>
            <p:ph sz="quarter" idx="14" hasCustomPrompt="1"/>
          </p:nvPr>
        </p:nvSpPr>
        <p:spPr>
          <a:xfrm>
            <a:off x="4765010" y="4436744"/>
            <a:ext cx="3872727" cy="173560"/>
          </a:xfrm>
        </p:spPr>
        <p:txBody>
          <a:bodyPr>
            <a:noAutofit/>
          </a:bodyPr>
          <a:lstStyle>
            <a:lvl1pPr marL="0" indent="0">
              <a:buNone/>
              <a:defRPr sz="1000" i="1">
                <a:latin typeface="Century Gothic" panose="020B0502020202020204" pitchFamily="34" charset="0"/>
                <a:cs typeface="Arial" panose="020B0604020202020204" pitchFamily="34" charset="0"/>
              </a:defRPr>
            </a:lvl1pPr>
          </a:lstStyle>
          <a:p>
            <a:pPr lvl="0"/>
            <a:r>
              <a:rPr lang="it-IT" dirty="0"/>
              <a:t>Fonte/note Century </a:t>
            </a:r>
            <a:r>
              <a:rPr lang="it-IT" dirty="0" err="1"/>
              <a:t>Gothic</a:t>
            </a:r>
            <a:r>
              <a:rPr lang="it-IT" dirty="0"/>
              <a:t> 10</a:t>
            </a:r>
          </a:p>
        </p:txBody>
      </p:sp>
      <p:sp>
        <p:nvSpPr>
          <p:cNvPr id="20" name="Segnaposto testo 6"/>
          <p:cNvSpPr>
            <a:spLocks noGrp="1"/>
          </p:cNvSpPr>
          <p:nvPr>
            <p:ph type="body" sz="quarter" idx="10" hasCustomPrompt="1"/>
          </p:nvPr>
        </p:nvSpPr>
        <p:spPr>
          <a:xfrm>
            <a:off x="1330345" y="1608747"/>
            <a:ext cx="2357187" cy="269879"/>
          </a:xfrm>
        </p:spPr>
        <p:txBody>
          <a:bodyPr>
            <a:noAutofit/>
          </a:bodyPr>
          <a:lstStyle>
            <a:lvl1pPr marL="0" indent="0" algn="ctr">
              <a:buNone/>
              <a:defRPr sz="1300" b="1">
                <a:solidFill>
                  <a:srgbClr val="003A79"/>
                </a:solidFill>
                <a:latin typeface="Century Gothic" panose="020B0502020202020204" pitchFamily="34" charset="0"/>
                <a:cs typeface="Arial" panose="020B0604020202020204" pitchFamily="34" charset="0"/>
              </a:defRPr>
            </a:lvl1pPr>
          </a:lstStyle>
          <a:p>
            <a:pPr lvl="0"/>
            <a:r>
              <a:rPr lang="it-IT" dirty="0"/>
              <a:t>Titolo Century </a:t>
            </a:r>
            <a:r>
              <a:rPr lang="it-IT" dirty="0" err="1"/>
              <a:t>Gothic</a:t>
            </a:r>
            <a:r>
              <a:rPr lang="it-IT" dirty="0"/>
              <a:t> 13 </a:t>
            </a:r>
          </a:p>
        </p:txBody>
      </p:sp>
      <p:sp>
        <p:nvSpPr>
          <p:cNvPr id="21" name="Segnaposto testo 6"/>
          <p:cNvSpPr>
            <a:spLocks noGrp="1"/>
          </p:cNvSpPr>
          <p:nvPr>
            <p:ph type="body" sz="quarter" idx="15" hasCustomPrompt="1"/>
          </p:nvPr>
        </p:nvSpPr>
        <p:spPr>
          <a:xfrm>
            <a:off x="5522779" y="1601569"/>
            <a:ext cx="2357187" cy="269879"/>
          </a:xfrm>
        </p:spPr>
        <p:txBody>
          <a:bodyPr>
            <a:noAutofit/>
          </a:bodyPr>
          <a:lstStyle>
            <a:lvl1pPr marL="0" indent="0" algn="ctr">
              <a:buNone/>
              <a:defRPr sz="1300" b="1">
                <a:solidFill>
                  <a:srgbClr val="003A79"/>
                </a:solidFill>
                <a:latin typeface="Century Gothic" panose="020B0502020202020204" pitchFamily="34" charset="0"/>
                <a:cs typeface="Arial" panose="020B0604020202020204" pitchFamily="34" charset="0"/>
              </a:defRPr>
            </a:lvl1pPr>
          </a:lstStyle>
          <a:p>
            <a:pPr lvl="0"/>
            <a:r>
              <a:rPr lang="it-IT" dirty="0"/>
              <a:t>Titolo Century </a:t>
            </a:r>
            <a:r>
              <a:rPr lang="it-IT" dirty="0" err="1"/>
              <a:t>Gothic</a:t>
            </a:r>
            <a:r>
              <a:rPr lang="it-IT" dirty="0"/>
              <a:t> 13 </a:t>
            </a:r>
          </a:p>
        </p:txBody>
      </p:sp>
      <p:sp>
        <p:nvSpPr>
          <p:cNvPr id="22" name="Segnaposto testo 14"/>
          <p:cNvSpPr>
            <a:spLocks noGrp="1"/>
          </p:cNvSpPr>
          <p:nvPr>
            <p:ph type="body" sz="quarter" idx="16" hasCustomPrompt="1"/>
          </p:nvPr>
        </p:nvSpPr>
        <p:spPr>
          <a:xfrm>
            <a:off x="404799" y="788389"/>
            <a:ext cx="8415540" cy="482147"/>
          </a:xfrm>
        </p:spPr>
        <p:txBody>
          <a:bodyPr>
            <a:noAutofit/>
          </a:bodyPr>
          <a:lstStyle>
            <a:lvl1pPr marL="0" indent="0">
              <a:buClr>
                <a:srgbClr val="003A79"/>
              </a:buClr>
              <a:buSzPct val="130000"/>
              <a:buFontTx/>
              <a:buNone/>
              <a:defRPr sz="1600" baseline="0">
                <a:latin typeface="Century Gothic" panose="020B0502020202020204" pitchFamily="34" charset="0"/>
                <a:cs typeface="Arial" panose="020B0604020202020204" pitchFamily="34" charset="0"/>
              </a:defRPr>
            </a:lvl1pPr>
          </a:lstStyle>
          <a:p>
            <a:pPr lvl="0"/>
            <a:r>
              <a:rPr lang="it-IT" dirty="0"/>
              <a:t>Century </a:t>
            </a:r>
            <a:r>
              <a:rPr lang="it-IT" dirty="0" err="1"/>
              <a:t>Gothic</a:t>
            </a:r>
            <a:r>
              <a:rPr lang="it-IT" dirty="0"/>
              <a:t> 16 MIN Century </a:t>
            </a:r>
            <a:r>
              <a:rPr lang="it-IT" dirty="0" err="1"/>
              <a:t>Gothic</a:t>
            </a:r>
            <a:r>
              <a:rPr lang="it-IT" dirty="0"/>
              <a:t> 18 MAX</a:t>
            </a:r>
          </a:p>
          <a:p>
            <a:pPr lvl="0"/>
            <a:endParaRPr lang="it-IT" dirty="0"/>
          </a:p>
        </p:txBody>
      </p:sp>
      <p:sp>
        <p:nvSpPr>
          <p:cNvPr id="23" name="Segnaposto numero diapositiva 5"/>
          <p:cNvSpPr>
            <a:spLocks noGrp="1"/>
          </p:cNvSpPr>
          <p:nvPr>
            <p:ph type="sldNum" sz="quarter" idx="17"/>
          </p:nvPr>
        </p:nvSpPr>
        <p:spPr>
          <a:xfrm>
            <a:off x="8593982" y="134543"/>
            <a:ext cx="415993" cy="273844"/>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000" b="1">
                <a:solidFill>
                  <a:srgbClr val="003A79"/>
                </a:solidFill>
                <a:latin typeface="Century Gothic" panose="020B0502020202020204" pitchFamily="34" charset="0"/>
                <a:cs typeface="Arial" panose="020B0604020202020204" pitchFamily="34" charset="0"/>
              </a:defRPr>
            </a:lvl1pPr>
          </a:lstStyle>
          <a:p>
            <a:pPr>
              <a:defRPr/>
            </a:pPr>
            <a:fld id="{F84A8C9C-B6B8-40AF-90F5-1B3A93199BF6}" type="slidenum">
              <a:rPr lang="it-IT" altLang="it-IT" smtClean="0"/>
              <a:pPr>
                <a:defRPr/>
              </a:pPr>
              <a:t>‹N›</a:t>
            </a:fld>
            <a:endParaRPr lang="it-IT" altLang="it-IT"/>
          </a:p>
        </p:txBody>
      </p:sp>
    </p:spTree>
    <p:extLst>
      <p:ext uri="{BB962C8B-B14F-4D97-AF65-F5344CB8AC3E}">
        <p14:creationId xmlns:p14="http://schemas.microsoft.com/office/powerpoint/2010/main" val="678241985"/>
      </p:ext>
    </p:extLst>
  </p:cSld>
  <p:clrMapOvr>
    <a:masterClrMapping/>
  </p:clrMapOvr>
  <p:extLst mod="1">
    <p:ext uri="{DCECCB84-F9BA-43D5-87BE-67443E8EF086}">
      <p15:sldGuideLst xmlns:p15="http://schemas.microsoft.com/office/powerpoint/2012/main">
        <p15:guide id="1" orient="horz" pos="1620">
          <p15:clr>
            <a:srgbClr val="FBAE40"/>
          </p15:clr>
        </p15:guide>
        <p15:guide id="2" pos="250">
          <p15:clr>
            <a:srgbClr val="FBAE40"/>
          </p15:clr>
        </p15:guide>
      </p15:sldGuideLst>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4_Titolo e contenuto-PPT-1ChartRightText">
    <p:spTree>
      <p:nvGrpSpPr>
        <p:cNvPr id="1" name=""/>
        <p:cNvGrpSpPr/>
        <p:nvPr/>
      </p:nvGrpSpPr>
      <p:grpSpPr>
        <a:xfrm>
          <a:off x="0" y="0"/>
          <a:ext cx="0" cy="0"/>
          <a:chOff x="0" y="0"/>
          <a:chExt cx="0" cy="0"/>
        </a:xfrm>
      </p:grpSpPr>
      <p:sp>
        <p:nvSpPr>
          <p:cNvPr id="15" name="Rettangolo 14"/>
          <p:cNvSpPr/>
          <p:nvPr userDrawn="1"/>
        </p:nvSpPr>
        <p:spPr>
          <a:xfrm rot="20968961">
            <a:off x="5133942" y="1563150"/>
            <a:ext cx="3632520" cy="2485093"/>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it-IT" sz="1016" dirty="0">
              <a:solidFill>
                <a:srgbClr val="003A79"/>
              </a:solidFill>
              <a:latin typeface="Arial" pitchFamily="34" charset="0"/>
              <a:cs typeface="Arial" pitchFamily="34" charset="0"/>
            </a:endParaRPr>
          </a:p>
        </p:txBody>
      </p:sp>
      <p:sp>
        <p:nvSpPr>
          <p:cNvPr id="2" name="Titolo 1"/>
          <p:cNvSpPr>
            <a:spLocks noGrp="1"/>
          </p:cNvSpPr>
          <p:nvPr>
            <p:ph type="title" hasCustomPrompt="1"/>
          </p:nvPr>
        </p:nvSpPr>
        <p:spPr>
          <a:xfrm>
            <a:off x="408897" y="273845"/>
            <a:ext cx="7864880" cy="342900"/>
          </a:xfrm>
        </p:spPr>
        <p:txBody>
          <a:bodyPr>
            <a:noAutofit/>
          </a:bodyPr>
          <a:lstStyle>
            <a:lvl1pPr>
              <a:defRPr sz="2400" b="1">
                <a:solidFill>
                  <a:srgbClr val="003A79"/>
                </a:solidFill>
                <a:latin typeface="Century Gothic" panose="020B0502020202020204" pitchFamily="34" charset="0"/>
                <a:cs typeface="Arial" panose="020B0604020202020204" pitchFamily="34" charset="0"/>
              </a:defRPr>
            </a:lvl1pPr>
          </a:lstStyle>
          <a:p>
            <a:r>
              <a:rPr lang="it-IT" dirty="0"/>
              <a:t>Titolo – Century </a:t>
            </a:r>
            <a:r>
              <a:rPr lang="it-IT" dirty="0" err="1"/>
              <a:t>Gothic</a:t>
            </a:r>
            <a:r>
              <a:rPr lang="it-IT" dirty="0"/>
              <a:t> 24</a:t>
            </a:r>
          </a:p>
        </p:txBody>
      </p:sp>
      <p:sp>
        <p:nvSpPr>
          <p:cNvPr id="3" name="NewSlide"/>
          <p:cNvSpPr>
            <a:spLocks noGrp="1"/>
          </p:cNvSpPr>
          <p:nvPr>
            <p:ph idx="1" hasCustomPrompt="1"/>
          </p:nvPr>
        </p:nvSpPr>
        <p:spPr>
          <a:xfrm>
            <a:off x="631161" y="1327463"/>
            <a:ext cx="4055329" cy="2970000"/>
          </a:xfrm>
        </p:spPr>
        <p:txBody>
          <a:bodyPr>
            <a:normAutofit/>
          </a:bodyPr>
          <a:lstStyle>
            <a:lvl1pPr>
              <a:defRPr sz="1400">
                <a:latin typeface="Century Gothic" panose="020B0502020202020204" pitchFamily="34" charset="0"/>
                <a:cs typeface="Arial" panose="020B0604020202020204" pitchFamily="34" charset="0"/>
              </a:defRPr>
            </a:lvl1pPr>
          </a:lstStyle>
          <a:p>
            <a:pPr lvl="0"/>
            <a:r>
              <a:rPr lang="it-IT" dirty="0"/>
              <a:t>Inserisci tabella o grafico misura 1ChartRightText</a:t>
            </a:r>
          </a:p>
        </p:txBody>
      </p:sp>
      <p:sp>
        <p:nvSpPr>
          <p:cNvPr id="10" name="Segnaposto testo 6"/>
          <p:cNvSpPr>
            <a:spLocks noGrp="1"/>
          </p:cNvSpPr>
          <p:nvPr>
            <p:ph type="body" sz="quarter" idx="10" hasCustomPrompt="1"/>
          </p:nvPr>
        </p:nvSpPr>
        <p:spPr>
          <a:xfrm>
            <a:off x="1311017" y="954499"/>
            <a:ext cx="2357187" cy="269879"/>
          </a:xfrm>
        </p:spPr>
        <p:txBody>
          <a:bodyPr>
            <a:noAutofit/>
          </a:bodyPr>
          <a:lstStyle>
            <a:lvl1pPr marL="0" indent="0" algn="ctr">
              <a:buFont typeface="Arial" panose="020B0604020202020204" pitchFamily="34" charset="0"/>
              <a:buNone/>
              <a:defRPr sz="1300" b="1">
                <a:solidFill>
                  <a:srgbClr val="003A79"/>
                </a:solidFill>
                <a:latin typeface="Century Gothic" panose="020B0502020202020204" pitchFamily="34" charset="0"/>
                <a:cs typeface="Arial" panose="020B0604020202020204" pitchFamily="34" charset="0"/>
              </a:defRPr>
            </a:lvl1pPr>
          </a:lstStyle>
          <a:p>
            <a:pPr lvl="0"/>
            <a:r>
              <a:rPr lang="it-IT" dirty="0"/>
              <a:t>Titolo Century </a:t>
            </a:r>
            <a:r>
              <a:rPr lang="it-IT" dirty="0" err="1"/>
              <a:t>Gothic</a:t>
            </a:r>
            <a:r>
              <a:rPr lang="it-IT" dirty="0"/>
              <a:t> 13 </a:t>
            </a:r>
          </a:p>
        </p:txBody>
      </p:sp>
      <p:sp>
        <p:nvSpPr>
          <p:cNvPr id="11" name="Segnaposto contenuto 13"/>
          <p:cNvSpPr>
            <a:spLocks noGrp="1"/>
          </p:cNvSpPr>
          <p:nvPr>
            <p:ph sz="quarter" idx="11" hasCustomPrompt="1"/>
          </p:nvPr>
        </p:nvSpPr>
        <p:spPr>
          <a:xfrm>
            <a:off x="631162" y="4380369"/>
            <a:ext cx="3872727" cy="173560"/>
          </a:xfrm>
        </p:spPr>
        <p:txBody>
          <a:bodyPr>
            <a:noAutofit/>
          </a:bodyPr>
          <a:lstStyle>
            <a:lvl1pPr marL="0" indent="0">
              <a:buNone/>
              <a:defRPr sz="1000" i="1">
                <a:latin typeface="Century Gothic" panose="020B0502020202020204" pitchFamily="34" charset="0"/>
                <a:cs typeface="Arial" panose="020B0604020202020204" pitchFamily="34" charset="0"/>
              </a:defRPr>
            </a:lvl1pPr>
          </a:lstStyle>
          <a:p>
            <a:pPr lvl="0"/>
            <a:r>
              <a:rPr lang="it-IT" dirty="0"/>
              <a:t>Fonte/note Century </a:t>
            </a:r>
            <a:r>
              <a:rPr lang="it-IT" dirty="0" err="1"/>
              <a:t>Gothic</a:t>
            </a:r>
            <a:r>
              <a:rPr lang="it-IT" dirty="0"/>
              <a:t> 10</a:t>
            </a:r>
          </a:p>
        </p:txBody>
      </p:sp>
      <p:sp>
        <p:nvSpPr>
          <p:cNvPr id="5" name="Segnaposto testo 4"/>
          <p:cNvSpPr>
            <a:spLocks noGrp="1"/>
          </p:cNvSpPr>
          <p:nvPr>
            <p:ph type="body" sz="quarter" idx="12" hasCustomPrompt="1"/>
          </p:nvPr>
        </p:nvSpPr>
        <p:spPr>
          <a:xfrm>
            <a:off x="5474257" y="1772139"/>
            <a:ext cx="3021784" cy="2089999"/>
          </a:xfrm>
        </p:spPr>
        <p:txBody>
          <a:bodyPr>
            <a:noAutofit/>
          </a:bodyPr>
          <a:lstStyle>
            <a:lvl1pPr marL="0" indent="0">
              <a:buClr>
                <a:srgbClr val="003A79"/>
              </a:buClr>
              <a:buSzPct val="130000"/>
              <a:buFont typeface="Wingdings" panose="05000000000000000000" pitchFamily="2" charset="2"/>
              <a:buNone/>
              <a:defRPr sz="1600" baseline="0">
                <a:solidFill>
                  <a:srgbClr val="003A79"/>
                </a:solidFill>
                <a:latin typeface="Century Gothic" panose="020B0502020202020204" pitchFamily="34" charset="0"/>
                <a:cs typeface="Arial" panose="020B0604020202020204" pitchFamily="34" charset="0"/>
              </a:defRPr>
            </a:lvl1pPr>
          </a:lstStyle>
          <a:p>
            <a:pPr lvl="0"/>
            <a:r>
              <a:rPr lang="it-IT" dirty="0"/>
              <a:t>Testo Century </a:t>
            </a:r>
            <a:r>
              <a:rPr lang="it-IT" dirty="0" err="1"/>
              <a:t>Gothic</a:t>
            </a:r>
            <a:r>
              <a:rPr lang="it-IT" dirty="0"/>
              <a:t> 16</a:t>
            </a:r>
          </a:p>
        </p:txBody>
      </p:sp>
      <p:sp>
        <p:nvSpPr>
          <p:cNvPr id="14" name="Segnaposto numero diapositiva 5"/>
          <p:cNvSpPr>
            <a:spLocks noGrp="1"/>
          </p:cNvSpPr>
          <p:nvPr>
            <p:ph type="sldNum" sz="quarter" idx="13"/>
          </p:nvPr>
        </p:nvSpPr>
        <p:spPr>
          <a:xfrm>
            <a:off x="8593982" y="134543"/>
            <a:ext cx="415993" cy="273844"/>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000" b="1">
                <a:solidFill>
                  <a:srgbClr val="003A79"/>
                </a:solidFill>
                <a:latin typeface="Century Gothic" panose="020B0502020202020204" pitchFamily="34" charset="0"/>
                <a:cs typeface="Arial" panose="020B0604020202020204" pitchFamily="34" charset="0"/>
              </a:defRPr>
            </a:lvl1pPr>
          </a:lstStyle>
          <a:p>
            <a:pPr>
              <a:defRPr/>
            </a:pPr>
            <a:fld id="{F84A8C9C-B6B8-40AF-90F5-1B3A93199BF6}" type="slidenum">
              <a:rPr lang="it-IT" altLang="it-IT" smtClean="0"/>
              <a:pPr>
                <a:defRPr/>
              </a:pPr>
              <a:t>‹N›</a:t>
            </a:fld>
            <a:endParaRPr lang="it-IT" altLang="it-IT"/>
          </a:p>
        </p:txBody>
      </p:sp>
    </p:spTree>
    <p:extLst>
      <p:ext uri="{BB962C8B-B14F-4D97-AF65-F5344CB8AC3E}">
        <p14:creationId xmlns:p14="http://schemas.microsoft.com/office/powerpoint/2010/main" val="3720806165"/>
      </p:ext>
    </p:extLst>
  </p:cSld>
  <p:clrMapOvr>
    <a:masterClrMapping/>
  </p:clrMapOvr>
  <p:extLst mod="1">
    <p:ext uri="{DCECCB84-F9BA-43D5-87BE-67443E8EF086}">
      <p15:sldGuideLst xmlns:p15="http://schemas.microsoft.com/office/powerpoint/2012/main">
        <p15:guide id="1" orient="horz" pos="1620">
          <p15:clr>
            <a:srgbClr val="FBAE40"/>
          </p15:clr>
        </p15:guide>
        <p15:guide id="2" pos="250">
          <p15:clr>
            <a:srgbClr val="FBAE40"/>
          </p15:clr>
        </p15:guide>
      </p15:sldGuideLst>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6_Titolo e contenuto-PPT-1ChartRightText">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408897" y="273845"/>
            <a:ext cx="7864880" cy="342900"/>
          </a:xfrm>
        </p:spPr>
        <p:txBody>
          <a:bodyPr>
            <a:noAutofit/>
          </a:bodyPr>
          <a:lstStyle>
            <a:lvl1pPr>
              <a:defRPr sz="2400" b="1">
                <a:solidFill>
                  <a:srgbClr val="003A79"/>
                </a:solidFill>
                <a:latin typeface="Century Gothic" panose="020B0502020202020204" pitchFamily="34" charset="0"/>
                <a:cs typeface="Arial" panose="020B0604020202020204" pitchFamily="34" charset="0"/>
              </a:defRPr>
            </a:lvl1pPr>
          </a:lstStyle>
          <a:p>
            <a:r>
              <a:rPr lang="it-IT" dirty="0"/>
              <a:t>Titolo – Century </a:t>
            </a:r>
            <a:r>
              <a:rPr lang="it-IT" dirty="0" err="1"/>
              <a:t>Gothic</a:t>
            </a:r>
            <a:r>
              <a:rPr lang="it-IT" dirty="0"/>
              <a:t> 24</a:t>
            </a:r>
          </a:p>
        </p:txBody>
      </p:sp>
      <p:sp>
        <p:nvSpPr>
          <p:cNvPr id="3" name="NewSlide"/>
          <p:cNvSpPr>
            <a:spLocks noGrp="1"/>
          </p:cNvSpPr>
          <p:nvPr>
            <p:ph idx="1" hasCustomPrompt="1"/>
          </p:nvPr>
        </p:nvSpPr>
        <p:spPr>
          <a:xfrm>
            <a:off x="631161" y="1327463"/>
            <a:ext cx="4055329" cy="2970000"/>
          </a:xfrm>
        </p:spPr>
        <p:txBody>
          <a:bodyPr>
            <a:normAutofit/>
          </a:bodyPr>
          <a:lstStyle>
            <a:lvl1pPr>
              <a:defRPr sz="1400">
                <a:latin typeface="Century Gothic" panose="020B0502020202020204" pitchFamily="34" charset="0"/>
                <a:cs typeface="Arial" panose="020B0604020202020204" pitchFamily="34" charset="0"/>
              </a:defRPr>
            </a:lvl1pPr>
          </a:lstStyle>
          <a:p>
            <a:pPr lvl="0"/>
            <a:r>
              <a:rPr lang="it-IT" dirty="0"/>
              <a:t>Inserisci tabella o grafico misura 1ChartRightText</a:t>
            </a:r>
          </a:p>
        </p:txBody>
      </p:sp>
      <p:sp>
        <p:nvSpPr>
          <p:cNvPr id="10" name="Segnaposto testo 6"/>
          <p:cNvSpPr>
            <a:spLocks noGrp="1"/>
          </p:cNvSpPr>
          <p:nvPr>
            <p:ph type="body" sz="quarter" idx="10" hasCustomPrompt="1"/>
          </p:nvPr>
        </p:nvSpPr>
        <p:spPr>
          <a:xfrm>
            <a:off x="1311017" y="954499"/>
            <a:ext cx="2357187" cy="269879"/>
          </a:xfrm>
        </p:spPr>
        <p:txBody>
          <a:bodyPr>
            <a:noAutofit/>
          </a:bodyPr>
          <a:lstStyle>
            <a:lvl1pPr marL="0" indent="0" algn="ctr">
              <a:buFont typeface="Arial" panose="020B0604020202020204" pitchFamily="34" charset="0"/>
              <a:buNone/>
              <a:defRPr sz="1300" b="1">
                <a:solidFill>
                  <a:srgbClr val="003A79"/>
                </a:solidFill>
                <a:latin typeface="Century Gothic" panose="020B0502020202020204" pitchFamily="34" charset="0"/>
                <a:cs typeface="Arial" panose="020B0604020202020204" pitchFamily="34" charset="0"/>
              </a:defRPr>
            </a:lvl1pPr>
          </a:lstStyle>
          <a:p>
            <a:pPr lvl="0"/>
            <a:r>
              <a:rPr lang="it-IT" dirty="0"/>
              <a:t>Titolo Century </a:t>
            </a:r>
            <a:r>
              <a:rPr lang="it-IT" dirty="0" err="1"/>
              <a:t>Gothic</a:t>
            </a:r>
            <a:r>
              <a:rPr lang="it-IT" dirty="0"/>
              <a:t> 13 </a:t>
            </a:r>
          </a:p>
        </p:txBody>
      </p:sp>
      <p:sp>
        <p:nvSpPr>
          <p:cNvPr id="11" name="Segnaposto contenuto 13"/>
          <p:cNvSpPr>
            <a:spLocks noGrp="1"/>
          </p:cNvSpPr>
          <p:nvPr>
            <p:ph sz="quarter" idx="11" hasCustomPrompt="1"/>
          </p:nvPr>
        </p:nvSpPr>
        <p:spPr>
          <a:xfrm>
            <a:off x="631162" y="4380369"/>
            <a:ext cx="3872727" cy="173560"/>
          </a:xfrm>
        </p:spPr>
        <p:txBody>
          <a:bodyPr>
            <a:noAutofit/>
          </a:bodyPr>
          <a:lstStyle>
            <a:lvl1pPr marL="0" indent="0">
              <a:buNone/>
              <a:defRPr sz="1000" i="1">
                <a:latin typeface="Century Gothic" panose="020B0502020202020204" pitchFamily="34" charset="0"/>
                <a:cs typeface="Arial" panose="020B0604020202020204" pitchFamily="34" charset="0"/>
              </a:defRPr>
            </a:lvl1pPr>
          </a:lstStyle>
          <a:p>
            <a:pPr lvl="0"/>
            <a:r>
              <a:rPr lang="it-IT" dirty="0"/>
              <a:t>Fonte/ note Century </a:t>
            </a:r>
            <a:r>
              <a:rPr lang="it-IT" dirty="0" err="1"/>
              <a:t>Gothic</a:t>
            </a:r>
            <a:r>
              <a:rPr lang="it-IT" dirty="0"/>
              <a:t> 10</a:t>
            </a:r>
          </a:p>
        </p:txBody>
      </p:sp>
      <p:sp>
        <p:nvSpPr>
          <p:cNvPr id="5" name="Segnaposto testo 4"/>
          <p:cNvSpPr>
            <a:spLocks noGrp="1"/>
          </p:cNvSpPr>
          <p:nvPr>
            <p:ph type="body" sz="quarter" idx="12" hasCustomPrompt="1"/>
          </p:nvPr>
        </p:nvSpPr>
        <p:spPr>
          <a:xfrm>
            <a:off x="4928487" y="1327463"/>
            <a:ext cx="3665495" cy="2970000"/>
          </a:xfrm>
        </p:spPr>
        <p:txBody>
          <a:bodyPr>
            <a:noAutofit/>
          </a:bodyPr>
          <a:lstStyle>
            <a:lvl1pPr marL="0" indent="0">
              <a:buClr>
                <a:srgbClr val="003A79"/>
              </a:buClr>
              <a:buSzPct val="130000"/>
              <a:buFont typeface="Wingdings" panose="05000000000000000000" pitchFamily="2" charset="2"/>
              <a:buNone/>
              <a:defRPr sz="1600" baseline="0">
                <a:solidFill>
                  <a:srgbClr val="003A79"/>
                </a:solidFill>
                <a:latin typeface="Century Gothic" panose="020B0502020202020204" pitchFamily="34" charset="0"/>
                <a:cs typeface="Arial" panose="020B0604020202020204" pitchFamily="34" charset="0"/>
              </a:defRPr>
            </a:lvl1pPr>
          </a:lstStyle>
          <a:p>
            <a:pPr lvl="0"/>
            <a:r>
              <a:rPr lang="it-IT" dirty="0"/>
              <a:t>Testo Century </a:t>
            </a:r>
            <a:r>
              <a:rPr lang="it-IT" dirty="0" err="1"/>
              <a:t>Gothic</a:t>
            </a:r>
            <a:r>
              <a:rPr lang="it-IT" dirty="0"/>
              <a:t> 16</a:t>
            </a:r>
          </a:p>
        </p:txBody>
      </p:sp>
      <p:sp>
        <p:nvSpPr>
          <p:cNvPr id="14" name="Segnaposto numero diapositiva 5"/>
          <p:cNvSpPr>
            <a:spLocks noGrp="1"/>
          </p:cNvSpPr>
          <p:nvPr>
            <p:ph type="sldNum" sz="quarter" idx="13"/>
          </p:nvPr>
        </p:nvSpPr>
        <p:spPr>
          <a:xfrm>
            <a:off x="8593982" y="134543"/>
            <a:ext cx="415993" cy="273844"/>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000" b="1">
                <a:solidFill>
                  <a:srgbClr val="003A79"/>
                </a:solidFill>
                <a:latin typeface="Century Gothic" panose="020B0502020202020204" pitchFamily="34" charset="0"/>
                <a:cs typeface="Arial" panose="020B0604020202020204" pitchFamily="34" charset="0"/>
              </a:defRPr>
            </a:lvl1pPr>
          </a:lstStyle>
          <a:p>
            <a:pPr>
              <a:defRPr/>
            </a:pPr>
            <a:fld id="{F84A8C9C-B6B8-40AF-90F5-1B3A93199BF6}" type="slidenum">
              <a:rPr lang="it-IT" altLang="it-IT" smtClean="0"/>
              <a:pPr>
                <a:defRPr/>
              </a:pPr>
              <a:t>‹N›</a:t>
            </a:fld>
            <a:endParaRPr lang="it-IT" altLang="it-IT" dirty="0"/>
          </a:p>
        </p:txBody>
      </p:sp>
    </p:spTree>
    <p:extLst>
      <p:ext uri="{BB962C8B-B14F-4D97-AF65-F5344CB8AC3E}">
        <p14:creationId xmlns:p14="http://schemas.microsoft.com/office/powerpoint/2010/main" val="2560028323"/>
      </p:ext>
    </p:extLst>
  </p:cSld>
  <p:clrMapOvr>
    <a:masterClrMapping/>
  </p:clrMapOvr>
  <p:extLst mod="1">
    <p:ext uri="{DCECCB84-F9BA-43D5-87BE-67443E8EF086}">
      <p15:sldGuideLst xmlns:p15="http://schemas.microsoft.com/office/powerpoint/2012/main">
        <p15:guide id="1" orient="horz" pos="1620">
          <p15:clr>
            <a:srgbClr val="FBAE40"/>
          </p15:clr>
        </p15:guide>
        <p15:guide id="2" pos="250">
          <p15:clr>
            <a:srgbClr val="FBAE40"/>
          </p15:clr>
        </p15:guide>
      </p15:sldGuideLst>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5_Titolo e contenuto-PPT-1ChartRightText">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408897" y="273845"/>
            <a:ext cx="7864880" cy="342900"/>
          </a:xfrm>
        </p:spPr>
        <p:txBody>
          <a:bodyPr>
            <a:noAutofit/>
          </a:bodyPr>
          <a:lstStyle>
            <a:lvl1pPr>
              <a:defRPr sz="2400" b="1">
                <a:solidFill>
                  <a:srgbClr val="003A79"/>
                </a:solidFill>
                <a:latin typeface="Century Gothic" panose="020B0502020202020204" pitchFamily="34" charset="0"/>
                <a:cs typeface="Arial" panose="020B0604020202020204" pitchFamily="34" charset="0"/>
              </a:defRPr>
            </a:lvl1pPr>
          </a:lstStyle>
          <a:p>
            <a:r>
              <a:rPr lang="it-IT" dirty="0"/>
              <a:t>Titolo – Century </a:t>
            </a:r>
            <a:r>
              <a:rPr lang="it-IT" dirty="0" err="1"/>
              <a:t>Gothic</a:t>
            </a:r>
            <a:r>
              <a:rPr lang="it-IT" dirty="0"/>
              <a:t> 24</a:t>
            </a:r>
          </a:p>
        </p:txBody>
      </p:sp>
      <p:sp>
        <p:nvSpPr>
          <p:cNvPr id="3" name="NewSlide"/>
          <p:cNvSpPr>
            <a:spLocks noGrp="1"/>
          </p:cNvSpPr>
          <p:nvPr>
            <p:ph idx="1" hasCustomPrompt="1"/>
          </p:nvPr>
        </p:nvSpPr>
        <p:spPr>
          <a:xfrm>
            <a:off x="4796232" y="1082019"/>
            <a:ext cx="4055329" cy="2970000"/>
          </a:xfrm>
        </p:spPr>
        <p:txBody>
          <a:bodyPr>
            <a:normAutofit/>
          </a:bodyPr>
          <a:lstStyle>
            <a:lvl1pPr>
              <a:defRPr sz="1400">
                <a:latin typeface="Century Gothic" panose="020B0502020202020204" pitchFamily="34" charset="0"/>
                <a:cs typeface="Arial" panose="020B0604020202020204" pitchFamily="34" charset="0"/>
              </a:defRPr>
            </a:lvl1pPr>
          </a:lstStyle>
          <a:p>
            <a:pPr lvl="0"/>
            <a:r>
              <a:rPr lang="it-IT" dirty="0"/>
              <a:t>Inserisci tabella o grafico misura 1ChartRightText</a:t>
            </a:r>
          </a:p>
        </p:txBody>
      </p:sp>
      <p:sp>
        <p:nvSpPr>
          <p:cNvPr id="10" name="Segnaposto testo 6"/>
          <p:cNvSpPr>
            <a:spLocks noGrp="1"/>
          </p:cNvSpPr>
          <p:nvPr>
            <p:ph type="body" sz="quarter" idx="10" hasCustomPrompt="1"/>
          </p:nvPr>
        </p:nvSpPr>
        <p:spPr>
          <a:xfrm>
            <a:off x="5645303" y="711143"/>
            <a:ext cx="2357187" cy="269879"/>
          </a:xfrm>
        </p:spPr>
        <p:txBody>
          <a:bodyPr>
            <a:noAutofit/>
          </a:bodyPr>
          <a:lstStyle>
            <a:lvl1pPr marL="0" indent="0" algn="ctr">
              <a:buFont typeface="Arial" panose="020B0604020202020204" pitchFamily="34" charset="0"/>
              <a:buNone/>
              <a:defRPr sz="1300" b="1">
                <a:solidFill>
                  <a:srgbClr val="003A79"/>
                </a:solidFill>
                <a:latin typeface="Century Gothic" panose="020B0502020202020204" pitchFamily="34" charset="0"/>
                <a:cs typeface="Arial" panose="020B0604020202020204" pitchFamily="34" charset="0"/>
              </a:defRPr>
            </a:lvl1pPr>
          </a:lstStyle>
          <a:p>
            <a:pPr lvl="0"/>
            <a:r>
              <a:rPr lang="it-IT" dirty="0"/>
              <a:t>Titolo Century </a:t>
            </a:r>
            <a:r>
              <a:rPr lang="it-IT" dirty="0" err="1"/>
              <a:t>Gothic</a:t>
            </a:r>
            <a:r>
              <a:rPr lang="it-IT" dirty="0"/>
              <a:t> 13 </a:t>
            </a:r>
          </a:p>
        </p:txBody>
      </p:sp>
      <p:sp>
        <p:nvSpPr>
          <p:cNvPr id="11" name="Segnaposto contenuto 13"/>
          <p:cNvSpPr>
            <a:spLocks noGrp="1"/>
          </p:cNvSpPr>
          <p:nvPr>
            <p:ph sz="quarter" idx="11" hasCustomPrompt="1"/>
          </p:nvPr>
        </p:nvSpPr>
        <p:spPr>
          <a:xfrm>
            <a:off x="4796233" y="4134925"/>
            <a:ext cx="3872727" cy="173560"/>
          </a:xfrm>
        </p:spPr>
        <p:txBody>
          <a:bodyPr>
            <a:noAutofit/>
          </a:bodyPr>
          <a:lstStyle>
            <a:lvl1pPr marL="0" indent="0">
              <a:buNone/>
              <a:defRPr sz="1000" i="1">
                <a:latin typeface="Century Gothic" panose="020B0502020202020204" pitchFamily="34" charset="0"/>
                <a:cs typeface="Arial" panose="020B0604020202020204" pitchFamily="34" charset="0"/>
              </a:defRPr>
            </a:lvl1pPr>
          </a:lstStyle>
          <a:p>
            <a:pPr lvl="0"/>
            <a:r>
              <a:rPr lang="it-IT" dirty="0"/>
              <a:t>Fonte/ note Century </a:t>
            </a:r>
            <a:r>
              <a:rPr lang="it-IT" dirty="0" err="1"/>
              <a:t>Gothic</a:t>
            </a:r>
            <a:r>
              <a:rPr lang="it-IT" dirty="0"/>
              <a:t> 10</a:t>
            </a:r>
          </a:p>
        </p:txBody>
      </p:sp>
      <p:sp>
        <p:nvSpPr>
          <p:cNvPr id="14" name="Segnaposto numero diapositiva 5"/>
          <p:cNvSpPr>
            <a:spLocks noGrp="1"/>
          </p:cNvSpPr>
          <p:nvPr>
            <p:ph type="sldNum" sz="quarter" idx="13"/>
          </p:nvPr>
        </p:nvSpPr>
        <p:spPr>
          <a:xfrm>
            <a:off x="8593982" y="134543"/>
            <a:ext cx="415993" cy="273844"/>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000" b="1">
                <a:solidFill>
                  <a:srgbClr val="003A79"/>
                </a:solidFill>
                <a:latin typeface="Century Gothic" panose="020B0502020202020204" pitchFamily="34" charset="0"/>
                <a:cs typeface="Arial" panose="020B0604020202020204" pitchFamily="34" charset="0"/>
              </a:defRPr>
            </a:lvl1pPr>
          </a:lstStyle>
          <a:p>
            <a:pPr>
              <a:defRPr/>
            </a:pPr>
            <a:fld id="{F84A8C9C-B6B8-40AF-90F5-1B3A93199BF6}" type="slidenum">
              <a:rPr lang="it-IT" altLang="it-IT" smtClean="0"/>
              <a:pPr>
                <a:defRPr/>
              </a:pPr>
              <a:t>‹N›</a:t>
            </a:fld>
            <a:endParaRPr lang="it-IT" altLang="it-IT"/>
          </a:p>
        </p:txBody>
      </p:sp>
      <p:sp>
        <p:nvSpPr>
          <p:cNvPr id="22" name="Rettangolo 21"/>
          <p:cNvSpPr/>
          <p:nvPr userDrawn="1"/>
        </p:nvSpPr>
        <p:spPr>
          <a:xfrm rot="20968961">
            <a:off x="601652" y="1527057"/>
            <a:ext cx="3632520" cy="2485093"/>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it-IT" sz="1016" dirty="0">
              <a:latin typeface="Arial" pitchFamily="34" charset="0"/>
              <a:cs typeface="Arial" pitchFamily="34" charset="0"/>
            </a:endParaRPr>
          </a:p>
        </p:txBody>
      </p:sp>
      <p:sp>
        <p:nvSpPr>
          <p:cNvPr id="23" name="Segnaposto testo 4"/>
          <p:cNvSpPr>
            <a:spLocks noGrp="1"/>
          </p:cNvSpPr>
          <p:nvPr>
            <p:ph type="body" sz="quarter" idx="12" hasCustomPrompt="1"/>
          </p:nvPr>
        </p:nvSpPr>
        <p:spPr>
          <a:xfrm>
            <a:off x="941967" y="1736045"/>
            <a:ext cx="3021784" cy="2089999"/>
          </a:xfrm>
        </p:spPr>
        <p:txBody>
          <a:bodyPr>
            <a:noAutofit/>
          </a:bodyPr>
          <a:lstStyle>
            <a:lvl1pPr marL="0" indent="0">
              <a:buClr>
                <a:srgbClr val="003A79"/>
              </a:buClr>
              <a:buSzPct val="130000"/>
              <a:buFont typeface="Wingdings" panose="05000000000000000000" pitchFamily="2" charset="2"/>
              <a:buNone/>
              <a:defRPr sz="1600" baseline="0">
                <a:solidFill>
                  <a:srgbClr val="003A79"/>
                </a:solidFill>
                <a:latin typeface="Century Gothic" panose="020B0502020202020204" pitchFamily="34" charset="0"/>
                <a:cs typeface="Arial" panose="020B0604020202020204" pitchFamily="34" charset="0"/>
              </a:defRPr>
            </a:lvl1pPr>
          </a:lstStyle>
          <a:p>
            <a:pPr lvl="0"/>
            <a:r>
              <a:rPr lang="it-IT" dirty="0"/>
              <a:t>Testo Century </a:t>
            </a:r>
            <a:r>
              <a:rPr lang="it-IT" dirty="0" err="1"/>
              <a:t>Gothic</a:t>
            </a:r>
            <a:r>
              <a:rPr lang="it-IT" dirty="0"/>
              <a:t> 16</a:t>
            </a:r>
          </a:p>
        </p:txBody>
      </p:sp>
    </p:spTree>
    <p:extLst>
      <p:ext uri="{BB962C8B-B14F-4D97-AF65-F5344CB8AC3E}">
        <p14:creationId xmlns:p14="http://schemas.microsoft.com/office/powerpoint/2010/main" val="3183054023"/>
      </p:ext>
    </p:extLst>
  </p:cSld>
  <p:clrMapOvr>
    <a:masterClrMapping/>
  </p:clrMapOvr>
  <p:extLst mod="1">
    <p:ext uri="{DCECCB84-F9BA-43D5-87BE-67443E8EF086}">
      <p15:sldGuideLst xmlns:p15="http://schemas.microsoft.com/office/powerpoint/2012/main">
        <p15:guide id="1" orient="horz" pos="1620">
          <p15:clr>
            <a:srgbClr val="FBAE40"/>
          </p15:clr>
        </p15:guide>
        <p15:guide id="2" pos="250">
          <p15:clr>
            <a:srgbClr val="FBAE40"/>
          </p15:clr>
        </p15:guide>
      </p15:sldGuideLst>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7_Titolo e contenuto-PPT-1ChartRightText">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408897" y="273845"/>
            <a:ext cx="7864880" cy="342900"/>
          </a:xfrm>
        </p:spPr>
        <p:txBody>
          <a:bodyPr>
            <a:noAutofit/>
          </a:bodyPr>
          <a:lstStyle>
            <a:lvl1pPr>
              <a:defRPr sz="2400" b="1">
                <a:solidFill>
                  <a:srgbClr val="003A79"/>
                </a:solidFill>
                <a:latin typeface="Century Gothic" panose="020B0502020202020204" pitchFamily="34" charset="0"/>
                <a:cs typeface="Arial" panose="020B0604020202020204" pitchFamily="34" charset="0"/>
              </a:defRPr>
            </a:lvl1pPr>
          </a:lstStyle>
          <a:p>
            <a:r>
              <a:rPr lang="it-IT" dirty="0"/>
              <a:t>Titolo – Century </a:t>
            </a:r>
            <a:r>
              <a:rPr lang="it-IT" dirty="0" err="1"/>
              <a:t>Gothic</a:t>
            </a:r>
            <a:r>
              <a:rPr lang="it-IT" dirty="0"/>
              <a:t> 24</a:t>
            </a:r>
          </a:p>
        </p:txBody>
      </p:sp>
      <p:sp>
        <p:nvSpPr>
          <p:cNvPr id="3" name="NewSlide"/>
          <p:cNvSpPr>
            <a:spLocks noGrp="1"/>
          </p:cNvSpPr>
          <p:nvPr>
            <p:ph idx="1" hasCustomPrompt="1"/>
          </p:nvPr>
        </p:nvSpPr>
        <p:spPr>
          <a:xfrm>
            <a:off x="4796232" y="1082019"/>
            <a:ext cx="4055329" cy="2970000"/>
          </a:xfrm>
        </p:spPr>
        <p:txBody>
          <a:bodyPr>
            <a:normAutofit/>
          </a:bodyPr>
          <a:lstStyle>
            <a:lvl1pPr>
              <a:defRPr sz="1400">
                <a:latin typeface="Century Gothic" panose="020B0502020202020204" pitchFamily="34" charset="0"/>
                <a:cs typeface="Arial" panose="020B0604020202020204" pitchFamily="34" charset="0"/>
              </a:defRPr>
            </a:lvl1pPr>
          </a:lstStyle>
          <a:p>
            <a:pPr lvl="0"/>
            <a:r>
              <a:rPr lang="it-IT" dirty="0"/>
              <a:t>Inserisci tabella o grafico misura 1ChartRightText</a:t>
            </a:r>
          </a:p>
        </p:txBody>
      </p:sp>
      <p:sp>
        <p:nvSpPr>
          <p:cNvPr id="10" name="Segnaposto testo 6"/>
          <p:cNvSpPr>
            <a:spLocks noGrp="1"/>
          </p:cNvSpPr>
          <p:nvPr>
            <p:ph type="body" sz="quarter" idx="10" hasCustomPrompt="1"/>
          </p:nvPr>
        </p:nvSpPr>
        <p:spPr>
          <a:xfrm>
            <a:off x="5645303" y="711143"/>
            <a:ext cx="2357187" cy="269879"/>
          </a:xfrm>
        </p:spPr>
        <p:txBody>
          <a:bodyPr>
            <a:noAutofit/>
          </a:bodyPr>
          <a:lstStyle>
            <a:lvl1pPr marL="0" indent="0" algn="ctr">
              <a:buFont typeface="Arial" panose="020B0604020202020204" pitchFamily="34" charset="0"/>
              <a:buNone/>
              <a:defRPr sz="1300" b="1">
                <a:solidFill>
                  <a:srgbClr val="003A79"/>
                </a:solidFill>
                <a:latin typeface="Century Gothic" panose="020B0502020202020204" pitchFamily="34" charset="0"/>
                <a:cs typeface="Arial" panose="020B0604020202020204" pitchFamily="34" charset="0"/>
              </a:defRPr>
            </a:lvl1pPr>
          </a:lstStyle>
          <a:p>
            <a:pPr lvl="0"/>
            <a:r>
              <a:rPr lang="it-IT" dirty="0"/>
              <a:t>Titolo Century </a:t>
            </a:r>
            <a:r>
              <a:rPr lang="it-IT" dirty="0" err="1"/>
              <a:t>Gothic</a:t>
            </a:r>
            <a:r>
              <a:rPr lang="it-IT" dirty="0"/>
              <a:t> 13 </a:t>
            </a:r>
          </a:p>
        </p:txBody>
      </p:sp>
      <p:sp>
        <p:nvSpPr>
          <p:cNvPr id="11" name="Segnaposto contenuto 13"/>
          <p:cNvSpPr>
            <a:spLocks noGrp="1"/>
          </p:cNvSpPr>
          <p:nvPr>
            <p:ph sz="quarter" idx="11" hasCustomPrompt="1"/>
          </p:nvPr>
        </p:nvSpPr>
        <p:spPr>
          <a:xfrm>
            <a:off x="4796233" y="4134925"/>
            <a:ext cx="3872727" cy="173560"/>
          </a:xfrm>
        </p:spPr>
        <p:txBody>
          <a:bodyPr>
            <a:noAutofit/>
          </a:bodyPr>
          <a:lstStyle>
            <a:lvl1pPr marL="0" indent="0">
              <a:buNone/>
              <a:defRPr sz="1000" i="1">
                <a:latin typeface="Century Gothic" panose="020B0502020202020204" pitchFamily="34" charset="0"/>
                <a:cs typeface="Arial" panose="020B0604020202020204" pitchFamily="34" charset="0"/>
              </a:defRPr>
            </a:lvl1pPr>
          </a:lstStyle>
          <a:p>
            <a:pPr lvl="0"/>
            <a:r>
              <a:rPr lang="it-IT" dirty="0"/>
              <a:t>Fonte/ note Century </a:t>
            </a:r>
            <a:r>
              <a:rPr lang="it-IT" dirty="0" err="1"/>
              <a:t>Gothic</a:t>
            </a:r>
            <a:r>
              <a:rPr lang="it-IT" dirty="0"/>
              <a:t> 10</a:t>
            </a:r>
          </a:p>
        </p:txBody>
      </p:sp>
      <p:sp>
        <p:nvSpPr>
          <p:cNvPr id="14" name="Segnaposto numero diapositiva 5"/>
          <p:cNvSpPr>
            <a:spLocks noGrp="1"/>
          </p:cNvSpPr>
          <p:nvPr>
            <p:ph type="sldNum" sz="quarter" idx="13"/>
          </p:nvPr>
        </p:nvSpPr>
        <p:spPr>
          <a:xfrm>
            <a:off x="8593982" y="134543"/>
            <a:ext cx="415993" cy="273844"/>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000" b="1">
                <a:solidFill>
                  <a:srgbClr val="003A79"/>
                </a:solidFill>
                <a:latin typeface="Century Gothic" panose="020B0502020202020204" pitchFamily="34" charset="0"/>
                <a:cs typeface="Arial" panose="020B0604020202020204" pitchFamily="34" charset="0"/>
              </a:defRPr>
            </a:lvl1pPr>
          </a:lstStyle>
          <a:p>
            <a:pPr>
              <a:defRPr/>
            </a:pPr>
            <a:fld id="{F84A8C9C-B6B8-40AF-90F5-1B3A93199BF6}" type="slidenum">
              <a:rPr lang="it-IT" altLang="it-IT" smtClean="0"/>
              <a:pPr>
                <a:defRPr/>
              </a:pPr>
              <a:t>‹N›</a:t>
            </a:fld>
            <a:endParaRPr lang="it-IT" altLang="it-IT"/>
          </a:p>
        </p:txBody>
      </p:sp>
      <p:sp>
        <p:nvSpPr>
          <p:cNvPr id="23" name="Segnaposto testo 4"/>
          <p:cNvSpPr>
            <a:spLocks noGrp="1"/>
          </p:cNvSpPr>
          <p:nvPr>
            <p:ph type="body" sz="quarter" idx="12" hasCustomPrompt="1"/>
          </p:nvPr>
        </p:nvSpPr>
        <p:spPr>
          <a:xfrm>
            <a:off x="487773" y="1085518"/>
            <a:ext cx="3735263" cy="2966503"/>
          </a:xfrm>
        </p:spPr>
        <p:txBody>
          <a:bodyPr>
            <a:noAutofit/>
          </a:bodyPr>
          <a:lstStyle>
            <a:lvl1pPr marL="0" indent="0">
              <a:buClr>
                <a:srgbClr val="003A79"/>
              </a:buClr>
              <a:buSzPct val="130000"/>
              <a:buFont typeface="Wingdings" panose="05000000000000000000" pitchFamily="2" charset="2"/>
              <a:buNone/>
              <a:defRPr sz="1600" baseline="0">
                <a:solidFill>
                  <a:srgbClr val="003A79"/>
                </a:solidFill>
                <a:latin typeface="Century Gothic" panose="020B0502020202020204" pitchFamily="34" charset="0"/>
                <a:cs typeface="Arial" panose="020B0604020202020204" pitchFamily="34" charset="0"/>
              </a:defRPr>
            </a:lvl1pPr>
          </a:lstStyle>
          <a:p>
            <a:pPr lvl="0"/>
            <a:r>
              <a:rPr lang="it-IT" dirty="0"/>
              <a:t>Century </a:t>
            </a:r>
            <a:r>
              <a:rPr lang="it-IT" dirty="0" err="1"/>
              <a:t>Gothic</a:t>
            </a:r>
            <a:r>
              <a:rPr lang="it-IT" dirty="0"/>
              <a:t> 16 MIN </a:t>
            </a:r>
          </a:p>
          <a:p>
            <a:pPr lvl="0"/>
            <a:endParaRPr lang="it-IT" dirty="0"/>
          </a:p>
        </p:txBody>
      </p:sp>
    </p:spTree>
    <p:extLst>
      <p:ext uri="{BB962C8B-B14F-4D97-AF65-F5344CB8AC3E}">
        <p14:creationId xmlns:p14="http://schemas.microsoft.com/office/powerpoint/2010/main" val="4176300380"/>
      </p:ext>
    </p:extLst>
  </p:cSld>
  <p:clrMapOvr>
    <a:masterClrMapping/>
  </p:clrMapOvr>
  <p:extLst mod="1">
    <p:ext uri="{DCECCB84-F9BA-43D5-87BE-67443E8EF086}">
      <p15:sldGuideLst xmlns:p15="http://schemas.microsoft.com/office/powerpoint/2012/main">
        <p15:guide id="1" orient="horz" pos="1620">
          <p15:clr>
            <a:srgbClr val="FBAE40"/>
          </p15:clr>
        </p15:guide>
        <p15:guide id="2" pos="250">
          <p15:clr>
            <a:srgbClr val="FBAE40"/>
          </p15:clr>
        </p15:guide>
      </p15:sldGuideLst>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5_Titolo e contenuto-PPT-4ChartNoText">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399232" y="273845"/>
            <a:ext cx="7864880" cy="342900"/>
          </a:xfrm>
        </p:spPr>
        <p:txBody>
          <a:bodyPr>
            <a:noAutofit/>
          </a:bodyPr>
          <a:lstStyle>
            <a:lvl1pPr>
              <a:defRPr sz="2400" b="1">
                <a:solidFill>
                  <a:srgbClr val="003A79"/>
                </a:solidFill>
                <a:latin typeface="Century Gothic" panose="020B0502020202020204" pitchFamily="34" charset="0"/>
                <a:cs typeface="Arial" panose="020B0604020202020204" pitchFamily="34" charset="0"/>
              </a:defRPr>
            </a:lvl1pPr>
          </a:lstStyle>
          <a:p>
            <a:r>
              <a:rPr lang="it-IT" dirty="0"/>
              <a:t>Titolo – Century </a:t>
            </a:r>
            <a:r>
              <a:rPr lang="it-IT" dirty="0" err="1"/>
              <a:t>Gothic</a:t>
            </a:r>
            <a:r>
              <a:rPr lang="it-IT" dirty="0"/>
              <a:t> 24</a:t>
            </a:r>
          </a:p>
        </p:txBody>
      </p:sp>
      <p:sp>
        <p:nvSpPr>
          <p:cNvPr id="3" name="Segnaposto contenuto 2"/>
          <p:cNvSpPr>
            <a:spLocks noGrp="1"/>
          </p:cNvSpPr>
          <p:nvPr>
            <p:ph idx="1" hasCustomPrompt="1"/>
          </p:nvPr>
        </p:nvSpPr>
        <p:spPr>
          <a:xfrm>
            <a:off x="631161" y="917243"/>
            <a:ext cx="3975813" cy="1620000"/>
          </a:xfrm>
        </p:spPr>
        <p:txBody>
          <a:bodyPr>
            <a:normAutofit/>
          </a:bodyPr>
          <a:lstStyle>
            <a:lvl1pPr>
              <a:defRPr sz="1400">
                <a:latin typeface="Century Gothic" panose="020B0502020202020204" pitchFamily="34" charset="0"/>
                <a:cs typeface="Arial" panose="020B0604020202020204" pitchFamily="34" charset="0"/>
              </a:defRPr>
            </a:lvl1pPr>
          </a:lstStyle>
          <a:p>
            <a:pPr lvl="0"/>
            <a:r>
              <a:rPr lang="it-IT" dirty="0"/>
              <a:t>Inserisci tabella o grafico misura 4ChartNoText</a:t>
            </a:r>
          </a:p>
        </p:txBody>
      </p:sp>
      <p:sp>
        <p:nvSpPr>
          <p:cNvPr id="10" name="Segnaposto contenuto 2"/>
          <p:cNvSpPr>
            <a:spLocks noGrp="1"/>
          </p:cNvSpPr>
          <p:nvPr>
            <p:ph idx="13" hasCustomPrompt="1"/>
          </p:nvPr>
        </p:nvSpPr>
        <p:spPr>
          <a:xfrm>
            <a:off x="4813395" y="924387"/>
            <a:ext cx="3975813" cy="1620000"/>
          </a:xfrm>
        </p:spPr>
        <p:txBody>
          <a:bodyPr>
            <a:normAutofit/>
          </a:bodyPr>
          <a:lstStyle>
            <a:lvl1pPr>
              <a:defRPr sz="1400">
                <a:latin typeface="Century Gothic" panose="020B0502020202020204" pitchFamily="34" charset="0"/>
                <a:cs typeface="Arial" panose="020B0604020202020204" pitchFamily="34" charset="0"/>
              </a:defRPr>
            </a:lvl1pPr>
          </a:lstStyle>
          <a:p>
            <a:pPr lvl="0"/>
            <a:r>
              <a:rPr lang="it-IT" dirty="0"/>
              <a:t>Inserisci tabella o grafico misura 4ChartNoText</a:t>
            </a:r>
          </a:p>
        </p:txBody>
      </p:sp>
      <p:sp>
        <p:nvSpPr>
          <p:cNvPr id="14" name="Segnaposto contenuto 2"/>
          <p:cNvSpPr>
            <a:spLocks noGrp="1"/>
          </p:cNvSpPr>
          <p:nvPr>
            <p:ph idx="14" hasCustomPrompt="1"/>
          </p:nvPr>
        </p:nvSpPr>
        <p:spPr>
          <a:xfrm>
            <a:off x="631161" y="2927468"/>
            <a:ext cx="3975813" cy="1620000"/>
          </a:xfrm>
        </p:spPr>
        <p:txBody>
          <a:bodyPr>
            <a:normAutofit/>
          </a:bodyPr>
          <a:lstStyle>
            <a:lvl1pPr>
              <a:defRPr sz="1400">
                <a:latin typeface="Century Gothic" panose="020B0502020202020204" pitchFamily="34" charset="0"/>
                <a:cs typeface="Arial" panose="020B0604020202020204" pitchFamily="34" charset="0"/>
              </a:defRPr>
            </a:lvl1pPr>
          </a:lstStyle>
          <a:p>
            <a:pPr lvl="0"/>
            <a:r>
              <a:rPr lang="it-IT" dirty="0"/>
              <a:t>Inserisci tabella o grafico misura 4ChartNoText</a:t>
            </a:r>
          </a:p>
        </p:txBody>
      </p:sp>
      <p:sp>
        <p:nvSpPr>
          <p:cNvPr id="18" name="Segnaposto contenuto 2"/>
          <p:cNvSpPr>
            <a:spLocks noGrp="1"/>
          </p:cNvSpPr>
          <p:nvPr>
            <p:ph idx="15" hasCustomPrompt="1"/>
          </p:nvPr>
        </p:nvSpPr>
        <p:spPr>
          <a:xfrm>
            <a:off x="4813395" y="2936777"/>
            <a:ext cx="3975813" cy="1620000"/>
          </a:xfrm>
        </p:spPr>
        <p:txBody>
          <a:bodyPr>
            <a:normAutofit/>
          </a:bodyPr>
          <a:lstStyle>
            <a:lvl1pPr>
              <a:defRPr sz="1400">
                <a:latin typeface="Century Gothic" panose="020B0502020202020204" pitchFamily="34" charset="0"/>
                <a:cs typeface="Arial" panose="020B0604020202020204" pitchFamily="34" charset="0"/>
              </a:defRPr>
            </a:lvl1pPr>
          </a:lstStyle>
          <a:p>
            <a:pPr lvl="0"/>
            <a:r>
              <a:rPr lang="it-IT" dirty="0"/>
              <a:t>Inserisci tabella o grafico misura 4ChartNoText</a:t>
            </a:r>
          </a:p>
        </p:txBody>
      </p:sp>
      <p:sp>
        <p:nvSpPr>
          <p:cNvPr id="24" name="Segnaposto testo 6"/>
          <p:cNvSpPr>
            <a:spLocks noGrp="1"/>
          </p:cNvSpPr>
          <p:nvPr>
            <p:ph type="body" sz="quarter" idx="10" hasCustomPrompt="1"/>
          </p:nvPr>
        </p:nvSpPr>
        <p:spPr>
          <a:xfrm>
            <a:off x="1340007" y="709845"/>
            <a:ext cx="2357187" cy="183772"/>
          </a:xfrm>
        </p:spPr>
        <p:txBody>
          <a:bodyPr>
            <a:noAutofit/>
          </a:bodyPr>
          <a:lstStyle>
            <a:lvl1pPr marL="0" indent="0" algn="ctr">
              <a:buNone/>
              <a:defRPr sz="1300" b="1">
                <a:solidFill>
                  <a:srgbClr val="003A79"/>
                </a:solidFill>
                <a:latin typeface="Century Gothic" panose="020B0502020202020204" pitchFamily="34" charset="0"/>
                <a:cs typeface="Arial" panose="020B0604020202020204" pitchFamily="34" charset="0"/>
              </a:defRPr>
            </a:lvl1pPr>
          </a:lstStyle>
          <a:p>
            <a:pPr lvl="0"/>
            <a:r>
              <a:rPr lang="it-IT" dirty="0"/>
              <a:t>Titolo Century </a:t>
            </a:r>
            <a:r>
              <a:rPr lang="it-IT" dirty="0" err="1"/>
              <a:t>Gothic</a:t>
            </a:r>
            <a:r>
              <a:rPr lang="it-IT" dirty="0"/>
              <a:t> 13 </a:t>
            </a:r>
          </a:p>
        </p:txBody>
      </p:sp>
      <p:sp>
        <p:nvSpPr>
          <p:cNvPr id="25" name="Segnaposto testo 6"/>
          <p:cNvSpPr>
            <a:spLocks noGrp="1"/>
          </p:cNvSpPr>
          <p:nvPr>
            <p:ph type="body" sz="quarter" idx="16" hasCustomPrompt="1"/>
          </p:nvPr>
        </p:nvSpPr>
        <p:spPr>
          <a:xfrm>
            <a:off x="5534053" y="696801"/>
            <a:ext cx="2357187" cy="178162"/>
          </a:xfrm>
        </p:spPr>
        <p:txBody>
          <a:bodyPr>
            <a:noAutofit/>
          </a:bodyPr>
          <a:lstStyle>
            <a:lvl1pPr marL="0" indent="0" algn="ctr">
              <a:buNone/>
              <a:defRPr sz="1300" b="1">
                <a:solidFill>
                  <a:srgbClr val="003A79"/>
                </a:solidFill>
                <a:latin typeface="Century Gothic" panose="020B0502020202020204" pitchFamily="34" charset="0"/>
                <a:cs typeface="Arial" panose="020B0604020202020204" pitchFamily="34" charset="0"/>
              </a:defRPr>
            </a:lvl1pPr>
          </a:lstStyle>
          <a:p>
            <a:pPr lvl="0"/>
            <a:r>
              <a:rPr lang="it-IT" dirty="0"/>
              <a:t>Titolo Century </a:t>
            </a:r>
            <a:r>
              <a:rPr lang="it-IT" dirty="0" err="1"/>
              <a:t>Gothic</a:t>
            </a:r>
            <a:r>
              <a:rPr lang="it-IT" dirty="0"/>
              <a:t> 13 </a:t>
            </a:r>
          </a:p>
        </p:txBody>
      </p:sp>
      <p:sp>
        <p:nvSpPr>
          <p:cNvPr id="26" name="Segnaposto testo 6"/>
          <p:cNvSpPr>
            <a:spLocks noGrp="1"/>
          </p:cNvSpPr>
          <p:nvPr>
            <p:ph type="body" sz="quarter" idx="17" hasCustomPrompt="1"/>
          </p:nvPr>
        </p:nvSpPr>
        <p:spPr>
          <a:xfrm>
            <a:off x="1340007" y="2724477"/>
            <a:ext cx="2357187" cy="199891"/>
          </a:xfrm>
        </p:spPr>
        <p:txBody>
          <a:bodyPr>
            <a:noAutofit/>
          </a:bodyPr>
          <a:lstStyle>
            <a:lvl1pPr marL="0" indent="0" algn="ctr">
              <a:buNone/>
              <a:defRPr sz="1300" b="1">
                <a:solidFill>
                  <a:srgbClr val="003A79"/>
                </a:solidFill>
                <a:latin typeface="Century Gothic" panose="020B0502020202020204" pitchFamily="34" charset="0"/>
                <a:cs typeface="Arial" panose="020B0604020202020204" pitchFamily="34" charset="0"/>
              </a:defRPr>
            </a:lvl1pPr>
          </a:lstStyle>
          <a:p>
            <a:pPr lvl="0"/>
            <a:r>
              <a:rPr lang="it-IT" dirty="0"/>
              <a:t>Titolo Century </a:t>
            </a:r>
            <a:r>
              <a:rPr lang="it-IT" dirty="0" err="1"/>
              <a:t>Gothic</a:t>
            </a:r>
            <a:r>
              <a:rPr lang="it-IT" dirty="0"/>
              <a:t> 13 </a:t>
            </a:r>
          </a:p>
        </p:txBody>
      </p:sp>
      <p:sp>
        <p:nvSpPr>
          <p:cNvPr id="27" name="Segnaposto testo 6"/>
          <p:cNvSpPr>
            <a:spLocks noGrp="1"/>
          </p:cNvSpPr>
          <p:nvPr>
            <p:ph type="body" sz="quarter" idx="18" hasCustomPrompt="1"/>
          </p:nvPr>
        </p:nvSpPr>
        <p:spPr>
          <a:xfrm>
            <a:off x="5534053" y="2752370"/>
            <a:ext cx="2357187" cy="184407"/>
          </a:xfrm>
        </p:spPr>
        <p:txBody>
          <a:bodyPr>
            <a:noAutofit/>
          </a:bodyPr>
          <a:lstStyle>
            <a:lvl1pPr marL="0" indent="0" algn="ctr">
              <a:buNone/>
              <a:defRPr sz="1300" b="1">
                <a:solidFill>
                  <a:srgbClr val="003A79"/>
                </a:solidFill>
                <a:latin typeface="Century Gothic" panose="020B0502020202020204" pitchFamily="34" charset="0"/>
                <a:cs typeface="Arial" panose="020B0604020202020204" pitchFamily="34" charset="0"/>
              </a:defRPr>
            </a:lvl1pPr>
          </a:lstStyle>
          <a:p>
            <a:pPr lvl="0"/>
            <a:r>
              <a:rPr lang="it-IT" dirty="0"/>
              <a:t>Titolo Century </a:t>
            </a:r>
            <a:r>
              <a:rPr lang="it-IT" dirty="0" err="1"/>
              <a:t>Gothic</a:t>
            </a:r>
            <a:r>
              <a:rPr lang="it-IT" dirty="0"/>
              <a:t> 13 </a:t>
            </a:r>
          </a:p>
        </p:txBody>
      </p:sp>
      <p:sp>
        <p:nvSpPr>
          <p:cNvPr id="28" name="Segnaposto contenuto 13"/>
          <p:cNvSpPr>
            <a:spLocks noGrp="1"/>
          </p:cNvSpPr>
          <p:nvPr>
            <p:ph sz="quarter" idx="11" hasCustomPrompt="1"/>
          </p:nvPr>
        </p:nvSpPr>
        <p:spPr>
          <a:xfrm>
            <a:off x="631162" y="2572277"/>
            <a:ext cx="3872727" cy="144000"/>
          </a:xfrm>
        </p:spPr>
        <p:txBody>
          <a:bodyPr>
            <a:noAutofit/>
          </a:bodyPr>
          <a:lstStyle>
            <a:lvl1pPr marL="0" indent="0">
              <a:buNone/>
              <a:defRPr sz="1000" i="1">
                <a:latin typeface="Century Gothic" panose="020B0502020202020204" pitchFamily="34" charset="0"/>
                <a:cs typeface="Arial" panose="020B0604020202020204" pitchFamily="34" charset="0"/>
              </a:defRPr>
            </a:lvl1pPr>
          </a:lstStyle>
          <a:p>
            <a:pPr lvl="0"/>
            <a:r>
              <a:rPr lang="it-IT" dirty="0"/>
              <a:t>Fonte/ note Century </a:t>
            </a:r>
            <a:r>
              <a:rPr lang="it-IT" dirty="0" err="1"/>
              <a:t>Gothic</a:t>
            </a:r>
            <a:r>
              <a:rPr lang="it-IT" dirty="0"/>
              <a:t> 10</a:t>
            </a:r>
          </a:p>
        </p:txBody>
      </p:sp>
      <p:sp>
        <p:nvSpPr>
          <p:cNvPr id="29" name="Segnaposto contenuto 13"/>
          <p:cNvSpPr>
            <a:spLocks noGrp="1"/>
          </p:cNvSpPr>
          <p:nvPr>
            <p:ph sz="quarter" idx="19" hasCustomPrompt="1"/>
          </p:nvPr>
        </p:nvSpPr>
        <p:spPr>
          <a:xfrm>
            <a:off x="4813395" y="2562555"/>
            <a:ext cx="3872727" cy="180990"/>
          </a:xfrm>
        </p:spPr>
        <p:txBody>
          <a:bodyPr>
            <a:noAutofit/>
          </a:bodyPr>
          <a:lstStyle>
            <a:lvl1pPr marL="0" indent="0">
              <a:buNone/>
              <a:defRPr lang="it-IT" sz="1000" i="1" kern="1200" dirty="0">
                <a:solidFill>
                  <a:schemeClr val="tx1"/>
                </a:solidFill>
                <a:latin typeface="Century Gothic" panose="020B0502020202020204" pitchFamily="34" charset="0"/>
                <a:ea typeface="+mn-ea"/>
                <a:cs typeface="Arial" panose="020B0604020202020204" pitchFamily="34" charset="0"/>
              </a:defRPr>
            </a:lvl1pPr>
          </a:lstStyle>
          <a:p>
            <a:pPr lvl="0"/>
            <a:r>
              <a:rPr lang="it-IT" dirty="0"/>
              <a:t>Fonte/ note Century </a:t>
            </a:r>
            <a:r>
              <a:rPr lang="it-IT" dirty="0" err="1"/>
              <a:t>Gothic</a:t>
            </a:r>
            <a:r>
              <a:rPr lang="it-IT" dirty="0"/>
              <a:t> 10</a:t>
            </a:r>
          </a:p>
        </p:txBody>
      </p:sp>
      <p:sp>
        <p:nvSpPr>
          <p:cNvPr id="30" name="Segnaposto contenuto 13"/>
          <p:cNvSpPr>
            <a:spLocks noGrp="1"/>
          </p:cNvSpPr>
          <p:nvPr>
            <p:ph sz="quarter" idx="20" hasCustomPrompt="1"/>
          </p:nvPr>
        </p:nvSpPr>
        <p:spPr>
          <a:xfrm>
            <a:off x="631162" y="4553427"/>
            <a:ext cx="3872727" cy="173560"/>
          </a:xfrm>
        </p:spPr>
        <p:txBody>
          <a:bodyPr>
            <a:noAutofit/>
          </a:bodyPr>
          <a:lstStyle>
            <a:lvl1pPr marL="0" indent="0">
              <a:buNone/>
              <a:defRPr sz="1000" i="1">
                <a:latin typeface="Century Gothic" panose="020B0502020202020204" pitchFamily="34" charset="0"/>
                <a:cs typeface="Arial" panose="020B0604020202020204" pitchFamily="34" charset="0"/>
              </a:defRPr>
            </a:lvl1pPr>
          </a:lstStyle>
          <a:p>
            <a:pPr lvl="0"/>
            <a:r>
              <a:rPr lang="it-IT" dirty="0"/>
              <a:t>Fonte/ note Century </a:t>
            </a:r>
            <a:r>
              <a:rPr lang="it-IT" dirty="0" err="1"/>
              <a:t>Gothic</a:t>
            </a:r>
            <a:r>
              <a:rPr lang="it-IT" dirty="0"/>
              <a:t> 10</a:t>
            </a:r>
          </a:p>
        </p:txBody>
      </p:sp>
      <p:sp>
        <p:nvSpPr>
          <p:cNvPr id="31" name="Segnaposto contenuto 13"/>
          <p:cNvSpPr>
            <a:spLocks noGrp="1"/>
          </p:cNvSpPr>
          <p:nvPr>
            <p:ph sz="quarter" idx="21" hasCustomPrompt="1"/>
          </p:nvPr>
        </p:nvSpPr>
        <p:spPr>
          <a:xfrm>
            <a:off x="4813395" y="4568137"/>
            <a:ext cx="3872727" cy="173560"/>
          </a:xfrm>
        </p:spPr>
        <p:txBody>
          <a:bodyPr>
            <a:noAutofit/>
          </a:bodyPr>
          <a:lstStyle>
            <a:lvl1pPr marL="0" indent="0">
              <a:buNone/>
              <a:defRPr sz="1000" i="1">
                <a:latin typeface="Century Gothic" panose="020B0502020202020204" pitchFamily="34" charset="0"/>
                <a:cs typeface="Arial" panose="020B0604020202020204" pitchFamily="34" charset="0"/>
              </a:defRPr>
            </a:lvl1pPr>
          </a:lstStyle>
          <a:p>
            <a:pPr lvl="0"/>
            <a:r>
              <a:rPr lang="it-IT" dirty="0"/>
              <a:t>Fonte/ note Century </a:t>
            </a:r>
            <a:r>
              <a:rPr lang="it-IT" dirty="0" err="1"/>
              <a:t>Gothic</a:t>
            </a:r>
            <a:r>
              <a:rPr lang="it-IT" dirty="0"/>
              <a:t> 10</a:t>
            </a:r>
          </a:p>
        </p:txBody>
      </p:sp>
      <p:sp>
        <p:nvSpPr>
          <p:cNvPr id="32" name="Segnaposto numero diapositiva 5"/>
          <p:cNvSpPr>
            <a:spLocks noGrp="1"/>
          </p:cNvSpPr>
          <p:nvPr>
            <p:ph type="sldNum" sz="quarter" idx="22"/>
          </p:nvPr>
        </p:nvSpPr>
        <p:spPr>
          <a:xfrm>
            <a:off x="8593982" y="134543"/>
            <a:ext cx="415993" cy="273844"/>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000" b="1">
                <a:solidFill>
                  <a:srgbClr val="003A79"/>
                </a:solidFill>
                <a:latin typeface="Century Gothic" panose="020B0502020202020204" pitchFamily="34" charset="0"/>
                <a:cs typeface="Arial" panose="020B0604020202020204" pitchFamily="34" charset="0"/>
              </a:defRPr>
            </a:lvl1pPr>
          </a:lstStyle>
          <a:p>
            <a:pPr>
              <a:defRPr/>
            </a:pPr>
            <a:fld id="{F84A8C9C-B6B8-40AF-90F5-1B3A93199BF6}" type="slidenum">
              <a:rPr lang="it-IT" altLang="it-IT" smtClean="0"/>
              <a:pPr>
                <a:defRPr/>
              </a:pPr>
              <a:t>‹N›</a:t>
            </a:fld>
            <a:endParaRPr lang="it-IT" altLang="it-IT"/>
          </a:p>
        </p:txBody>
      </p:sp>
    </p:spTree>
    <p:extLst>
      <p:ext uri="{BB962C8B-B14F-4D97-AF65-F5344CB8AC3E}">
        <p14:creationId xmlns:p14="http://schemas.microsoft.com/office/powerpoint/2010/main" val="1606547241"/>
      </p:ext>
    </p:extLst>
  </p:cSld>
  <p:clrMapOvr>
    <a:masterClrMapping/>
  </p:clrMapOvr>
  <p:extLst mod="1">
    <p:ext uri="{DCECCB84-F9BA-43D5-87BE-67443E8EF086}">
      <p15:sldGuideLst xmlns:p15="http://schemas.microsoft.com/office/powerpoint/2012/main">
        <p15:guide id="1" orient="horz" pos="1620">
          <p15:clr>
            <a:srgbClr val="FBAE40"/>
          </p15:clr>
        </p15:guide>
        <p15:guide id="2" pos="250">
          <p15:clr>
            <a:srgbClr val="FBAE40"/>
          </p15:clr>
        </p15:guide>
      </p15:sldGuideLst>
    </p:ext>
  </p:extLs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6_Titolo e contenuto">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408895" y="273845"/>
            <a:ext cx="7864880" cy="342900"/>
          </a:xfrm>
        </p:spPr>
        <p:txBody>
          <a:bodyPr>
            <a:noAutofit/>
          </a:bodyPr>
          <a:lstStyle>
            <a:lvl1pPr>
              <a:defRPr sz="2400" b="1">
                <a:solidFill>
                  <a:srgbClr val="003A79"/>
                </a:solidFill>
                <a:latin typeface="Century Gothic" panose="020B0502020202020204" pitchFamily="34" charset="0"/>
                <a:cs typeface="Arial" panose="020B0604020202020204" pitchFamily="34" charset="0"/>
              </a:defRPr>
            </a:lvl1pPr>
          </a:lstStyle>
          <a:p>
            <a:r>
              <a:rPr lang="it-IT" dirty="0"/>
              <a:t>Titolo – Century </a:t>
            </a:r>
            <a:r>
              <a:rPr lang="it-IT" dirty="0" err="1"/>
              <a:t>Gothic</a:t>
            </a:r>
            <a:r>
              <a:rPr lang="it-IT" dirty="0"/>
              <a:t> 24</a:t>
            </a:r>
          </a:p>
        </p:txBody>
      </p:sp>
      <p:sp>
        <p:nvSpPr>
          <p:cNvPr id="3" name="Segnaposto contenuto 2"/>
          <p:cNvSpPr>
            <a:spLocks noGrp="1"/>
          </p:cNvSpPr>
          <p:nvPr>
            <p:ph idx="1" hasCustomPrompt="1"/>
          </p:nvPr>
        </p:nvSpPr>
        <p:spPr>
          <a:xfrm>
            <a:off x="631161" y="960556"/>
            <a:ext cx="3975813" cy="1620000"/>
          </a:xfrm>
        </p:spPr>
        <p:txBody>
          <a:bodyPr>
            <a:normAutofit/>
          </a:bodyPr>
          <a:lstStyle>
            <a:lvl1pPr>
              <a:defRPr sz="1400">
                <a:latin typeface="Century Gothic" panose="020B0502020202020204" pitchFamily="34" charset="0"/>
                <a:cs typeface="Arial" panose="020B0604020202020204" pitchFamily="34" charset="0"/>
              </a:defRPr>
            </a:lvl1pPr>
          </a:lstStyle>
          <a:p>
            <a:pPr lvl="0"/>
            <a:r>
              <a:rPr lang="it-IT" dirty="0"/>
              <a:t>Inserisci tabella o grafico misura 4ChartNoText</a:t>
            </a:r>
          </a:p>
        </p:txBody>
      </p:sp>
      <p:sp>
        <p:nvSpPr>
          <p:cNvPr id="18" name="Segnaposto contenuto 2"/>
          <p:cNvSpPr>
            <a:spLocks noGrp="1"/>
          </p:cNvSpPr>
          <p:nvPr>
            <p:ph idx="15" hasCustomPrompt="1"/>
          </p:nvPr>
        </p:nvSpPr>
        <p:spPr>
          <a:xfrm>
            <a:off x="4813395" y="2936777"/>
            <a:ext cx="3975813" cy="1620000"/>
          </a:xfrm>
        </p:spPr>
        <p:txBody>
          <a:bodyPr>
            <a:normAutofit/>
          </a:bodyPr>
          <a:lstStyle>
            <a:lvl1pPr>
              <a:defRPr sz="1400">
                <a:latin typeface="Century Gothic" panose="020B0502020202020204" pitchFamily="34" charset="0"/>
                <a:cs typeface="Arial" panose="020B0604020202020204" pitchFamily="34" charset="0"/>
              </a:defRPr>
            </a:lvl1pPr>
          </a:lstStyle>
          <a:p>
            <a:pPr lvl="0"/>
            <a:r>
              <a:rPr lang="it-IT" dirty="0"/>
              <a:t>Inserisci tabella o grafico misura 4ChartNoText</a:t>
            </a:r>
          </a:p>
        </p:txBody>
      </p:sp>
      <p:sp>
        <p:nvSpPr>
          <p:cNvPr id="14" name="Segnaposto testo 6"/>
          <p:cNvSpPr>
            <a:spLocks noGrp="1"/>
          </p:cNvSpPr>
          <p:nvPr>
            <p:ph type="body" sz="quarter" idx="10" hasCustomPrompt="1"/>
          </p:nvPr>
        </p:nvSpPr>
        <p:spPr>
          <a:xfrm>
            <a:off x="1340007" y="709844"/>
            <a:ext cx="2357187" cy="215677"/>
          </a:xfrm>
        </p:spPr>
        <p:txBody>
          <a:bodyPr>
            <a:noAutofit/>
          </a:bodyPr>
          <a:lstStyle>
            <a:lvl1pPr marL="0" indent="0" algn="ctr">
              <a:buNone/>
              <a:defRPr sz="1300" b="1">
                <a:solidFill>
                  <a:srgbClr val="003A79"/>
                </a:solidFill>
                <a:latin typeface="Century Gothic" panose="020B0502020202020204" pitchFamily="34" charset="0"/>
                <a:cs typeface="Arial" panose="020B0604020202020204" pitchFamily="34" charset="0"/>
              </a:defRPr>
            </a:lvl1pPr>
          </a:lstStyle>
          <a:p>
            <a:pPr lvl="0"/>
            <a:r>
              <a:rPr lang="it-IT" dirty="0"/>
              <a:t>Titolo Century </a:t>
            </a:r>
            <a:r>
              <a:rPr lang="it-IT" dirty="0" err="1"/>
              <a:t>Gothic</a:t>
            </a:r>
            <a:r>
              <a:rPr lang="it-IT" dirty="0"/>
              <a:t> 13 </a:t>
            </a:r>
          </a:p>
        </p:txBody>
      </p:sp>
      <p:sp>
        <p:nvSpPr>
          <p:cNvPr id="15" name="Segnaposto testo 6"/>
          <p:cNvSpPr>
            <a:spLocks noGrp="1"/>
          </p:cNvSpPr>
          <p:nvPr>
            <p:ph type="body" sz="quarter" idx="16" hasCustomPrompt="1"/>
          </p:nvPr>
        </p:nvSpPr>
        <p:spPr>
          <a:xfrm>
            <a:off x="5647944" y="2686064"/>
            <a:ext cx="2357187" cy="220937"/>
          </a:xfrm>
        </p:spPr>
        <p:txBody>
          <a:bodyPr>
            <a:noAutofit/>
          </a:bodyPr>
          <a:lstStyle>
            <a:lvl1pPr marL="0" indent="0" algn="ctr">
              <a:buNone/>
              <a:defRPr sz="1300" b="1">
                <a:solidFill>
                  <a:srgbClr val="003A79"/>
                </a:solidFill>
                <a:latin typeface="Century Gothic" panose="020B0502020202020204" pitchFamily="34" charset="0"/>
                <a:cs typeface="Arial" panose="020B0604020202020204" pitchFamily="34" charset="0"/>
              </a:defRPr>
            </a:lvl1pPr>
          </a:lstStyle>
          <a:p>
            <a:pPr lvl="0"/>
            <a:r>
              <a:rPr lang="it-IT" dirty="0"/>
              <a:t>Titolo Century </a:t>
            </a:r>
            <a:r>
              <a:rPr lang="it-IT" dirty="0" err="1"/>
              <a:t>Gothic</a:t>
            </a:r>
            <a:r>
              <a:rPr lang="it-IT" dirty="0"/>
              <a:t> 13 </a:t>
            </a:r>
          </a:p>
        </p:txBody>
      </p:sp>
      <p:sp>
        <p:nvSpPr>
          <p:cNvPr id="16" name="Segnaposto contenuto 13"/>
          <p:cNvSpPr>
            <a:spLocks noGrp="1"/>
          </p:cNvSpPr>
          <p:nvPr>
            <p:ph sz="quarter" idx="11" hasCustomPrompt="1"/>
          </p:nvPr>
        </p:nvSpPr>
        <p:spPr>
          <a:xfrm>
            <a:off x="631162" y="2615590"/>
            <a:ext cx="3872727" cy="144000"/>
          </a:xfrm>
        </p:spPr>
        <p:txBody>
          <a:bodyPr>
            <a:noAutofit/>
          </a:bodyPr>
          <a:lstStyle>
            <a:lvl1pPr marL="0" indent="0">
              <a:buNone/>
              <a:defRPr sz="1000" i="1">
                <a:latin typeface="Century Gothic" panose="020B0502020202020204" pitchFamily="34" charset="0"/>
                <a:cs typeface="Arial" panose="020B0604020202020204" pitchFamily="34" charset="0"/>
              </a:defRPr>
            </a:lvl1pPr>
          </a:lstStyle>
          <a:p>
            <a:pPr lvl="0"/>
            <a:r>
              <a:rPr lang="it-IT" dirty="0"/>
              <a:t>Fonte/ note Century </a:t>
            </a:r>
            <a:r>
              <a:rPr lang="it-IT" dirty="0" err="1"/>
              <a:t>Gothic</a:t>
            </a:r>
            <a:r>
              <a:rPr lang="it-IT" dirty="0"/>
              <a:t> 10</a:t>
            </a:r>
          </a:p>
        </p:txBody>
      </p:sp>
      <p:sp>
        <p:nvSpPr>
          <p:cNvPr id="17" name="Segnaposto contenuto 13"/>
          <p:cNvSpPr>
            <a:spLocks noGrp="1"/>
          </p:cNvSpPr>
          <p:nvPr>
            <p:ph sz="quarter" idx="17" hasCustomPrompt="1"/>
          </p:nvPr>
        </p:nvSpPr>
        <p:spPr>
          <a:xfrm>
            <a:off x="4813395" y="4586552"/>
            <a:ext cx="3872727" cy="144000"/>
          </a:xfrm>
        </p:spPr>
        <p:txBody>
          <a:bodyPr>
            <a:noAutofit/>
          </a:bodyPr>
          <a:lstStyle>
            <a:lvl1pPr marL="0" indent="0">
              <a:buNone/>
              <a:defRPr sz="1000" i="1">
                <a:latin typeface="Century Gothic" panose="020B0502020202020204" pitchFamily="34" charset="0"/>
                <a:cs typeface="Arial" panose="020B0604020202020204" pitchFamily="34" charset="0"/>
              </a:defRPr>
            </a:lvl1pPr>
          </a:lstStyle>
          <a:p>
            <a:pPr lvl="0"/>
            <a:r>
              <a:rPr lang="it-IT" dirty="0"/>
              <a:t>Fonte/ note Century </a:t>
            </a:r>
            <a:r>
              <a:rPr lang="it-IT" dirty="0" err="1"/>
              <a:t>Gothic</a:t>
            </a:r>
            <a:r>
              <a:rPr lang="it-IT" dirty="0"/>
              <a:t> 10</a:t>
            </a:r>
          </a:p>
        </p:txBody>
      </p:sp>
      <p:sp>
        <p:nvSpPr>
          <p:cNvPr id="26" name="Segnaposto testo 4"/>
          <p:cNvSpPr>
            <a:spLocks noGrp="1"/>
          </p:cNvSpPr>
          <p:nvPr>
            <p:ph type="body" sz="quarter" idx="12" hasCustomPrompt="1"/>
          </p:nvPr>
        </p:nvSpPr>
        <p:spPr>
          <a:xfrm>
            <a:off x="4831852" y="973739"/>
            <a:ext cx="3952453" cy="1598540"/>
          </a:xfrm>
        </p:spPr>
        <p:txBody>
          <a:bodyPr>
            <a:noAutofit/>
          </a:bodyPr>
          <a:lstStyle>
            <a:lvl1pPr marL="96827" indent="-96827">
              <a:buClr>
                <a:srgbClr val="003A79"/>
              </a:buClr>
              <a:buSzPct val="130000"/>
              <a:buFont typeface="Wingdings" panose="05000000000000000000" pitchFamily="2" charset="2"/>
              <a:buChar char="§"/>
              <a:defRPr sz="1600" baseline="0">
                <a:latin typeface="Century Gothic" panose="020B0502020202020204" pitchFamily="34" charset="0"/>
                <a:cs typeface="Arial" panose="020B0604020202020204" pitchFamily="34" charset="0"/>
              </a:defRPr>
            </a:lvl1pPr>
          </a:lstStyle>
          <a:p>
            <a:pPr lvl="0"/>
            <a:r>
              <a:rPr lang="it-IT" dirty="0"/>
              <a:t>Century </a:t>
            </a:r>
            <a:r>
              <a:rPr lang="it-IT" dirty="0" err="1"/>
              <a:t>Gothic</a:t>
            </a:r>
            <a:r>
              <a:rPr lang="it-IT" dirty="0"/>
              <a:t> 16</a:t>
            </a:r>
          </a:p>
        </p:txBody>
      </p:sp>
      <p:sp>
        <p:nvSpPr>
          <p:cNvPr id="27" name="Segnaposto testo 4"/>
          <p:cNvSpPr>
            <a:spLocks noGrp="1"/>
          </p:cNvSpPr>
          <p:nvPr>
            <p:ph type="body" sz="quarter" idx="18" hasCustomPrompt="1"/>
          </p:nvPr>
        </p:nvSpPr>
        <p:spPr>
          <a:xfrm>
            <a:off x="627472" y="2936779"/>
            <a:ext cx="3979502" cy="1598540"/>
          </a:xfrm>
        </p:spPr>
        <p:txBody>
          <a:bodyPr>
            <a:noAutofit/>
          </a:bodyPr>
          <a:lstStyle>
            <a:lvl1pPr marL="96827" indent="-96827">
              <a:buClr>
                <a:srgbClr val="003A79"/>
              </a:buClr>
              <a:buSzPct val="130000"/>
              <a:buFont typeface="Wingdings" panose="05000000000000000000" pitchFamily="2" charset="2"/>
              <a:buChar char="§"/>
              <a:defRPr sz="1600" baseline="0">
                <a:latin typeface="Century Gothic" panose="020B0502020202020204" pitchFamily="34" charset="0"/>
                <a:cs typeface="Arial" panose="020B0604020202020204" pitchFamily="34" charset="0"/>
              </a:defRPr>
            </a:lvl1pPr>
          </a:lstStyle>
          <a:p>
            <a:pPr lvl="0"/>
            <a:r>
              <a:rPr lang="it-IT" dirty="0"/>
              <a:t>Century </a:t>
            </a:r>
            <a:r>
              <a:rPr lang="it-IT" dirty="0" err="1"/>
              <a:t>Gothic</a:t>
            </a:r>
            <a:r>
              <a:rPr lang="it-IT" dirty="0"/>
              <a:t> 16 MIN</a:t>
            </a:r>
          </a:p>
        </p:txBody>
      </p:sp>
      <p:sp>
        <p:nvSpPr>
          <p:cNvPr id="21" name="Segnaposto numero diapositiva 5"/>
          <p:cNvSpPr>
            <a:spLocks noGrp="1"/>
          </p:cNvSpPr>
          <p:nvPr>
            <p:ph type="sldNum" sz="quarter" idx="13"/>
          </p:nvPr>
        </p:nvSpPr>
        <p:spPr>
          <a:xfrm>
            <a:off x="8593982" y="134543"/>
            <a:ext cx="415993" cy="273844"/>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000" b="1">
                <a:solidFill>
                  <a:srgbClr val="003A79"/>
                </a:solidFill>
                <a:latin typeface="Century Gothic" panose="020B0502020202020204" pitchFamily="34" charset="0"/>
                <a:cs typeface="Arial" panose="020B0604020202020204" pitchFamily="34" charset="0"/>
              </a:defRPr>
            </a:lvl1pPr>
          </a:lstStyle>
          <a:p>
            <a:pPr>
              <a:defRPr/>
            </a:pPr>
            <a:fld id="{F84A8C9C-B6B8-40AF-90F5-1B3A93199BF6}" type="slidenum">
              <a:rPr lang="it-IT" altLang="it-IT" smtClean="0"/>
              <a:pPr>
                <a:defRPr/>
              </a:pPr>
              <a:t>‹N›</a:t>
            </a:fld>
            <a:endParaRPr lang="it-IT" altLang="it-IT"/>
          </a:p>
        </p:txBody>
      </p:sp>
    </p:spTree>
    <p:extLst>
      <p:ext uri="{BB962C8B-B14F-4D97-AF65-F5344CB8AC3E}">
        <p14:creationId xmlns:p14="http://schemas.microsoft.com/office/powerpoint/2010/main" val="362619749"/>
      </p:ext>
    </p:extLst>
  </p:cSld>
  <p:clrMapOvr>
    <a:masterClrMapping/>
  </p:clrMapOvr>
  <p:extLst mod="1">
    <p:ext uri="{DCECCB84-F9BA-43D5-87BE-67443E8EF086}">
      <p15:sldGuideLst xmlns:p15="http://schemas.microsoft.com/office/powerpoint/2012/main">
        <p15:guide id="1" orient="horz" pos="1620">
          <p15:clr>
            <a:srgbClr val="FBAE40"/>
          </p15:clr>
        </p15:guide>
        <p15:guide id="2" pos="250">
          <p15:clr>
            <a:srgbClr val="FBAE40"/>
          </p15:clr>
        </p15:guide>
      </p15:sldGuideLst>
    </p:ext>
  </p:extLs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7_Titolo e contenuto">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408892" y="273845"/>
            <a:ext cx="7864880" cy="342900"/>
          </a:xfrm>
        </p:spPr>
        <p:txBody>
          <a:bodyPr>
            <a:noAutofit/>
          </a:bodyPr>
          <a:lstStyle>
            <a:lvl1pPr>
              <a:defRPr sz="2400" b="1">
                <a:solidFill>
                  <a:srgbClr val="003A79"/>
                </a:solidFill>
                <a:latin typeface="Century Gothic" panose="020B0502020202020204" pitchFamily="34" charset="0"/>
                <a:cs typeface="Arial" panose="020B0604020202020204" pitchFamily="34" charset="0"/>
              </a:defRPr>
            </a:lvl1pPr>
          </a:lstStyle>
          <a:p>
            <a:r>
              <a:rPr lang="it-IT" dirty="0"/>
              <a:t>Titolo – Century </a:t>
            </a:r>
            <a:r>
              <a:rPr lang="it-IT" dirty="0" err="1"/>
              <a:t>Gothic</a:t>
            </a:r>
            <a:r>
              <a:rPr lang="it-IT" dirty="0"/>
              <a:t> 24</a:t>
            </a:r>
          </a:p>
        </p:txBody>
      </p:sp>
      <p:sp>
        <p:nvSpPr>
          <p:cNvPr id="3" name="Segnaposto contenuto 2"/>
          <p:cNvSpPr>
            <a:spLocks noGrp="1"/>
          </p:cNvSpPr>
          <p:nvPr>
            <p:ph idx="1" hasCustomPrompt="1"/>
          </p:nvPr>
        </p:nvSpPr>
        <p:spPr>
          <a:xfrm>
            <a:off x="572575" y="2810180"/>
            <a:ext cx="3975813" cy="1620000"/>
          </a:xfrm>
        </p:spPr>
        <p:txBody>
          <a:bodyPr>
            <a:normAutofit/>
          </a:bodyPr>
          <a:lstStyle>
            <a:lvl1pPr>
              <a:defRPr sz="1400">
                <a:latin typeface="Century Gothic" panose="020B0502020202020204" pitchFamily="34" charset="0"/>
                <a:cs typeface="Arial" panose="020B0604020202020204" pitchFamily="34" charset="0"/>
              </a:defRPr>
            </a:lvl1pPr>
          </a:lstStyle>
          <a:p>
            <a:pPr lvl="0"/>
            <a:r>
              <a:rPr lang="it-IT" dirty="0"/>
              <a:t>Inserisci tabella</a:t>
            </a:r>
          </a:p>
        </p:txBody>
      </p:sp>
      <p:sp>
        <p:nvSpPr>
          <p:cNvPr id="9" name="Segnaposto contenuto 2"/>
          <p:cNvSpPr>
            <a:spLocks noGrp="1"/>
          </p:cNvSpPr>
          <p:nvPr>
            <p:ph idx="13" hasCustomPrompt="1"/>
          </p:nvPr>
        </p:nvSpPr>
        <p:spPr>
          <a:xfrm>
            <a:off x="4765009" y="2817324"/>
            <a:ext cx="3975813" cy="1620000"/>
          </a:xfrm>
        </p:spPr>
        <p:txBody>
          <a:bodyPr>
            <a:normAutofit/>
          </a:bodyPr>
          <a:lstStyle>
            <a:lvl1pPr>
              <a:defRPr sz="1400">
                <a:latin typeface="Century Gothic" panose="020B0502020202020204" pitchFamily="34" charset="0"/>
                <a:cs typeface="Arial" panose="020B0604020202020204" pitchFamily="34" charset="0"/>
              </a:defRPr>
            </a:lvl1pPr>
          </a:lstStyle>
          <a:p>
            <a:pPr lvl="0"/>
            <a:r>
              <a:rPr lang="it-IT" dirty="0"/>
              <a:t>Inserisci grafico misura 4ChartNoText</a:t>
            </a:r>
          </a:p>
        </p:txBody>
      </p:sp>
      <p:sp>
        <p:nvSpPr>
          <p:cNvPr id="18" name="Segnaposto testo 14"/>
          <p:cNvSpPr>
            <a:spLocks noGrp="1"/>
          </p:cNvSpPr>
          <p:nvPr>
            <p:ph type="body" sz="quarter" idx="16" hasCustomPrompt="1"/>
          </p:nvPr>
        </p:nvSpPr>
        <p:spPr>
          <a:xfrm>
            <a:off x="404802" y="788389"/>
            <a:ext cx="8389084" cy="482147"/>
          </a:xfrm>
        </p:spPr>
        <p:txBody>
          <a:bodyPr>
            <a:noAutofit/>
          </a:bodyPr>
          <a:lstStyle>
            <a:lvl1pPr marL="0" indent="0">
              <a:buClr>
                <a:srgbClr val="003A79"/>
              </a:buClr>
              <a:buSzPct val="130000"/>
              <a:buFont typeface="Wingdings" panose="05000000000000000000" pitchFamily="2" charset="2"/>
              <a:buNone/>
              <a:defRPr sz="1400" baseline="0">
                <a:latin typeface="Century Gothic" panose="020B0502020202020204" pitchFamily="34" charset="0"/>
                <a:cs typeface="Arial" panose="020B0604020202020204" pitchFamily="34" charset="0"/>
              </a:defRPr>
            </a:lvl1pPr>
          </a:lstStyle>
          <a:p>
            <a:pPr lvl="0"/>
            <a:r>
              <a:rPr lang="it-IT" dirty="0"/>
              <a:t>Century </a:t>
            </a:r>
            <a:r>
              <a:rPr lang="it-IT" dirty="0" err="1"/>
              <a:t>Gothic</a:t>
            </a:r>
            <a:r>
              <a:rPr lang="it-IT" dirty="0"/>
              <a:t> 16 MIN Century </a:t>
            </a:r>
            <a:r>
              <a:rPr lang="it-IT" dirty="0" err="1"/>
              <a:t>Gothic</a:t>
            </a:r>
            <a:r>
              <a:rPr lang="it-IT" dirty="0"/>
              <a:t> 18 MAX</a:t>
            </a:r>
          </a:p>
          <a:p>
            <a:pPr lvl="0"/>
            <a:endParaRPr lang="it-IT" dirty="0"/>
          </a:p>
        </p:txBody>
      </p:sp>
      <p:sp>
        <p:nvSpPr>
          <p:cNvPr id="19" name="Segnaposto testo 6"/>
          <p:cNvSpPr>
            <a:spLocks noGrp="1"/>
          </p:cNvSpPr>
          <p:nvPr>
            <p:ph type="body" sz="quarter" idx="10" hasCustomPrompt="1"/>
          </p:nvPr>
        </p:nvSpPr>
        <p:spPr>
          <a:xfrm>
            <a:off x="1311017" y="2484917"/>
            <a:ext cx="2357187" cy="269879"/>
          </a:xfrm>
        </p:spPr>
        <p:txBody>
          <a:bodyPr>
            <a:noAutofit/>
          </a:bodyPr>
          <a:lstStyle>
            <a:lvl1pPr marL="0" indent="0" algn="ctr">
              <a:buNone/>
              <a:defRPr sz="1300" b="1">
                <a:solidFill>
                  <a:srgbClr val="003A79"/>
                </a:solidFill>
                <a:latin typeface="Century Gothic" panose="020B0502020202020204" pitchFamily="34" charset="0"/>
                <a:cs typeface="Arial" panose="020B0604020202020204" pitchFamily="34" charset="0"/>
              </a:defRPr>
            </a:lvl1pPr>
          </a:lstStyle>
          <a:p>
            <a:pPr lvl="0"/>
            <a:r>
              <a:rPr lang="it-IT" dirty="0"/>
              <a:t>Titolo Century </a:t>
            </a:r>
            <a:r>
              <a:rPr lang="it-IT" dirty="0" err="1"/>
              <a:t>Gothic</a:t>
            </a:r>
            <a:r>
              <a:rPr lang="it-IT" dirty="0"/>
              <a:t> 13 </a:t>
            </a:r>
          </a:p>
        </p:txBody>
      </p:sp>
      <p:sp>
        <p:nvSpPr>
          <p:cNvPr id="20" name="Segnaposto testo 6"/>
          <p:cNvSpPr>
            <a:spLocks noGrp="1"/>
          </p:cNvSpPr>
          <p:nvPr>
            <p:ph type="body" sz="quarter" idx="17" hasCustomPrompt="1"/>
          </p:nvPr>
        </p:nvSpPr>
        <p:spPr>
          <a:xfrm>
            <a:off x="5574322" y="2484916"/>
            <a:ext cx="2357187" cy="269879"/>
          </a:xfrm>
        </p:spPr>
        <p:txBody>
          <a:bodyPr>
            <a:noAutofit/>
          </a:bodyPr>
          <a:lstStyle>
            <a:lvl1pPr marL="0" indent="0" algn="ctr">
              <a:buNone/>
              <a:defRPr sz="1300" b="1">
                <a:solidFill>
                  <a:srgbClr val="003A79"/>
                </a:solidFill>
                <a:latin typeface="Century Gothic" panose="020B0502020202020204" pitchFamily="34" charset="0"/>
                <a:cs typeface="Arial" panose="020B0604020202020204" pitchFamily="34" charset="0"/>
              </a:defRPr>
            </a:lvl1pPr>
          </a:lstStyle>
          <a:p>
            <a:pPr lvl="0"/>
            <a:r>
              <a:rPr lang="it-IT" dirty="0"/>
              <a:t>Titolo Century </a:t>
            </a:r>
            <a:r>
              <a:rPr lang="it-IT" dirty="0" err="1"/>
              <a:t>Gothic</a:t>
            </a:r>
            <a:r>
              <a:rPr lang="it-IT" dirty="0"/>
              <a:t> 13 </a:t>
            </a:r>
          </a:p>
        </p:txBody>
      </p:sp>
      <p:sp>
        <p:nvSpPr>
          <p:cNvPr id="21" name="Segnaposto contenuto 13"/>
          <p:cNvSpPr>
            <a:spLocks noGrp="1"/>
          </p:cNvSpPr>
          <p:nvPr>
            <p:ph sz="quarter" idx="20" hasCustomPrompt="1"/>
          </p:nvPr>
        </p:nvSpPr>
        <p:spPr>
          <a:xfrm>
            <a:off x="631162" y="4553427"/>
            <a:ext cx="3872727" cy="173560"/>
          </a:xfrm>
        </p:spPr>
        <p:txBody>
          <a:bodyPr>
            <a:noAutofit/>
          </a:bodyPr>
          <a:lstStyle>
            <a:lvl1pPr marL="0" indent="0">
              <a:buNone/>
              <a:defRPr sz="1000" i="1">
                <a:latin typeface="Century Gothic" panose="020B0502020202020204" pitchFamily="34" charset="0"/>
                <a:cs typeface="Arial" panose="020B0604020202020204" pitchFamily="34" charset="0"/>
              </a:defRPr>
            </a:lvl1pPr>
          </a:lstStyle>
          <a:p>
            <a:pPr lvl="0"/>
            <a:r>
              <a:rPr lang="it-IT" dirty="0"/>
              <a:t>Fonte/ note Century </a:t>
            </a:r>
            <a:r>
              <a:rPr lang="it-IT" dirty="0" err="1"/>
              <a:t>Gothic</a:t>
            </a:r>
            <a:r>
              <a:rPr lang="it-IT" dirty="0"/>
              <a:t> 10</a:t>
            </a:r>
          </a:p>
        </p:txBody>
      </p:sp>
      <p:sp>
        <p:nvSpPr>
          <p:cNvPr id="22" name="Segnaposto contenuto 13"/>
          <p:cNvSpPr>
            <a:spLocks noGrp="1"/>
          </p:cNvSpPr>
          <p:nvPr>
            <p:ph sz="quarter" idx="21" hasCustomPrompt="1"/>
          </p:nvPr>
        </p:nvSpPr>
        <p:spPr>
          <a:xfrm>
            <a:off x="4765010" y="4551720"/>
            <a:ext cx="3872727" cy="173560"/>
          </a:xfrm>
        </p:spPr>
        <p:txBody>
          <a:bodyPr>
            <a:noAutofit/>
          </a:bodyPr>
          <a:lstStyle>
            <a:lvl1pPr marL="0" indent="0">
              <a:buNone/>
              <a:defRPr sz="1000" i="1">
                <a:latin typeface="Century Gothic" panose="020B0502020202020204" pitchFamily="34" charset="0"/>
                <a:cs typeface="Arial" panose="020B0604020202020204" pitchFamily="34" charset="0"/>
              </a:defRPr>
            </a:lvl1pPr>
          </a:lstStyle>
          <a:p>
            <a:pPr lvl="0"/>
            <a:r>
              <a:rPr lang="it-IT" dirty="0"/>
              <a:t>Fonte/ note Century </a:t>
            </a:r>
            <a:r>
              <a:rPr lang="it-IT" dirty="0" err="1"/>
              <a:t>Gothic</a:t>
            </a:r>
            <a:r>
              <a:rPr lang="it-IT" dirty="0"/>
              <a:t> 10</a:t>
            </a:r>
          </a:p>
        </p:txBody>
      </p:sp>
      <p:sp>
        <p:nvSpPr>
          <p:cNvPr id="23" name="Segnaposto numero diapositiva 5"/>
          <p:cNvSpPr>
            <a:spLocks noGrp="1"/>
          </p:cNvSpPr>
          <p:nvPr>
            <p:ph type="sldNum" sz="quarter" idx="22"/>
          </p:nvPr>
        </p:nvSpPr>
        <p:spPr>
          <a:xfrm>
            <a:off x="8593982" y="134543"/>
            <a:ext cx="415993" cy="273844"/>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000" b="1">
                <a:solidFill>
                  <a:srgbClr val="003A79"/>
                </a:solidFill>
                <a:latin typeface="Century Gothic" panose="020B0502020202020204" pitchFamily="34" charset="0"/>
                <a:cs typeface="Arial" panose="020B0604020202020204" pitchFamily="34" charset="0"/>
              </a:defRPr>
            </a:lvl1pPr>
          </a:lstStyle>
          <a:p>
            <a:pPr>
              <a:defRPr/>
            </a:pPr>
            <a:fld id="{F84A8C9C-B6B8-40AF-90F5-1B3A93199BF6}" type="slidenum">
              <a:rPr lang="it-IT" altLang="it-IT" smtClean="0"/>
              <a:pPr>
                <a:defRPr/>
              </a:pPr>
              <a:t>‹N›</a:t>
            </a:fld>
            <a:endParaRPr lang="it-IT" altLang="it-IT"/>
          </a:p>
        </p:txBody>
      </p:sp>
    </p:spTree>
    <p:extLst>
      <p:ext uri="{BB962C8B-B14F-4D97-AF65-F5344CB8AC3E}">
        <p14:creationId xmlns:p14="http://schemas.microsoft.com/office/powerpoint/2010/main" val="2271169171"/>
      </p:ext>
    </p:extLst>
  </p:cSld>
  <p:clrMapOvr>
    <a:masterClrMapping/>
  </p:clrMapOvr>
  <p:extLst mod="1">
    <p:ext uri="{DCECCB84-F9BA-43D5-87BE-67443E8EF086}">
      <p15:sldGuideLst xmlns:p15="http://schemas.microsoft.com/office/powerpoint/2012/main">
        <p15:guide id="1" orient="horz" pos="1620">
          <p15:clr>
            <a:srgbClr val="FBAE40"/>
          </p15:clr>
        </p15:guide>
        <p15:guide id="2" pos="250">
          <p15:clr>
            <a:srgbClr val="FBAE40"/>
          </p15:clr>
        </p15:guide>
      </p15:sldGuideLst>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9_Titolo e contenuto">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408895" y="273845"/>
            <a:ext cx="7864880" cy="342900"/>
          </a:xfrm>
        </p:spPr>
        <p:txBody>
          <a:bodyPr>
            <a:noAutofit/>
          </a:bodyPr>
          <a:lstStyle>
            <a:lvl1pPr>
              <a:defRPr sz="2400" b="1">
                <a:solidFill>
                  <a:srgbClr val="003A79"/>
                </a:solidFill>
                <a:latin typeface="Century Gothic" panose="020B0502020202020204" pitchFamily="34" charset="0"/>
                <a:cs typeface="Arial" panose="020B0604020202020204" pitchFamily="34" charset="0"/>
              </a:defRPr>
            </a:lvl1pPr>
          </a:lstStyle>
          <a:p>
            <a:r>
              <a:rPr lang="it-IT" dirty="0"/>
              <a:t>Titolo – Century </a:t>
            </a:r>
            <a:r>
              <a:rPr lang="it-IT" dirty="0" err="1"/>
              <a:t>Gothic</a:t>
            </a:r>
            <a:r>
              <a:rPr lang="it-IT" dirty="0"/>
              <a:t> 24</a:t>
            </a:r>
          </a:p>
        </p:txBody>
      </p:sp>
      <p:sp>
        <p:nvSpPr>
          <p:cNvPr id="3" name="Segnaposto contenuto 2"/>
          <p:cNvSpPr>
            <a:spLocks noGrp="1"/>
          </p:cNvSpPr>
          <p:nvPr>
            <p:ph idx="1" hasCustomPrompt="1"/>
          </p:nvPr>
        </p:nvSpPr>
        <p:spPr>
          <a:xfrm>
            <a:off x="504931" y="1050403"/>
            <a:ext cx="8081743" cy="3283200"/>
          </a:xfrm>
        </p:spPr>
        <p:txBody>
          <a:bodyPr>
            <a:normAutofit/>
          </a:bodyPr>
          <a:lstStyle>
            <a:lvl1pPr>
              <a:defRPr sz="1400">
                <a:latin typeface="Century Gothic" panose="020B0502020202020204" pitchFamily="34" charset="0"/>
                <a:cs typeface="Arial" panose="020B0604020202020204" pitchFamily="34" charset="0"/>
              </a:defRPr>
            </a:lvl1pPr>
          </a:lstStyle>
          <a:p>
            <a:pPr lvl="0"/>
            <a:r>
              <a:rPr lang="it-IT" dirty="0"/>
              <a:t>Inserisci tabella</a:t>
            </a:r>
          </a:p>
        </p:txBody>
      </p:sp>
      <p:sp>
        <p:nvSpPr>
          <p:cNvPr id="13" name="Segnaposto testo 6"/>
          <p:cNvSpPr>
            <a:spLocks noGrp="1"/>
          </p:cNvSpPr>
          <p:nvPr>
            <p:ph type="body" sz="quarter" idx="10" hasCustomPrompt="1"/>
          </p:nvPr>
        </p:nvSpPr>
        <p:spPr>
          <a:xfrm>
            <a:off x="3385008" y="780526"/>
            <a:ext cx="2357187" cy="269879"/>
          </a:xfrm>
        </p:spPr>
        <p:txBody>
          <a:bodyPr>
            <a:noAutofit/>
          </a:bodyPr>
          <a:lstStyle>
            <a:lvl1pPr marL="0" indent="0" algn="ctr">
              <a:buNone/>
              <a:defRPr sz="1400" b="1">
                <a:solidFill>
                  <a:srgbClr val="003A79"/>
                </a:solidFill>
                <a:latin typeface="Century Gothic" panose="020B0502020202020204" pitchFamily="34" charset="0"/>
                <a:cs typeface="Arial" panose="020B0604020202020204" pitchFamily="34" charset="0"/>
              </a:defRPr>
            </a:lvl1pPr>
          </a:lstStyle>
          <a:p>
            <a:pPr lvl="0"/>
            <a:r>
              <a:rPr lang="it-IT" dirty="0"/>
              <a:t>Titolo Century </a:t>
            </a:r>
            <a:r>
              <a:rPr lang="it-IT" dirty="0" err="1"/>
              <a:t>Gothic</a:t>
            </a:r>
            <a:r>
              <a:rPr lang="it-IT" dirty="0"/>
              <a:t> 14</a:t>
            </a:r>
          </a:p>
          <a:p>
            <a:pPr lvl="0"/>
            <a:r>
              <a:rPr lang="it-IT" dirty="0"/>
              <a:t> </a:t>
            </a:r>
          </a:p>
        </p:txBody>
      </p:sp>
      <p:sp>
        <p:nvSpPr>
          <p:cNvPr id="14" name="Segnaposto contenuto 13"/>
          <p:cNvSpPr>
            <a:spLocks noGrp="1"/>
          </p:cNvSpPr>
          <p:nvPr>
            <p:ph sz="quarter" idx="20" hasCustomPrompt="1"/>
          </p:nvPr>
        </p:nvSpPr>
        <p:spPr>
          <a:xfrm>
            <a:off x="572576" y="4477155"/>
            <a:ext cx="3872727" cy="173560"/>
          </a:xfrm>
        </p:spPr>
        <p:txBody>
          <a:bodyPr>
            <a:noAutofit/>
          </a:bodyPr>
          <a:lstStyle>
            <a:lvl1pPr marL="0" indent="0">
              <a:buNone/>
              <a:defRPr sz="1000" i="1">
                <a:latin typeface="Century Gothic" panose="020B0502020202020204" pitchFamily="34" charset="0"/>
                <a:cs typeface="Arial" panose="020B0604020202020204" pitchFamily="34" charset="0"/>
              </a:defRPr>
            </a:lvl1pPr>
          </a:lstStyle>
          <a:p>
            <a:pPr lvl="0"/>
            <a:r>
              <a:rPr lang="it-IT" dirty="0"/>
              <a:t>Fonte/ note Century </a:t>
            </a:r>
            <a:r>
              <a:rPr lang="it-IT" dirty="0" err="1"/>
              <a:t>Gothic</a:t>
            </a:r>
            <a:r>
              <a:rPr lang="it-IT" dirty="0"/>
              <a:t> 10</a:t>
            </a:r>
          </a:p>
        </p:txBody>
      </p:sp>
      <p:sp>
        <p:nvSpPr>
          <p:cNvPr id="16" name="Segnaposto numero diapositiva 5"/>
          <p:cNvSpPr>
            <a:spLocks noGrp="1"/>
          </p:cNvSpPr>
          <p:nvPr>
            <p:ph type="sldNum" sz="quarter" idx="13"/>
          </p:nvPr>
        </p:nvSpPr>
        <p:spPr>
          <a:xfrm>
            <a:off x="8593982" y="134543"/>
            <a:ext cx="415993" cy="273844"/>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000" b="1">
                <a:solidFill>
                  <a:srgbClr val="003A79"/>
                </a:solidFill>
                <a:latin typeface="Century Gothic" panose="020B0502020202020204" pitchFamily="34" charset="0"/>
                <a:cs typeface="Arial" panose="020B0604020202020204" pitchFamily="34" charset="0"/>
              </a:defRPr>
            </a:lvl1pPr>
          </a:lstStyle>
          <a:p>
            <a:pPr>
              <a:defRPr/>
            </a:pPr>
            <a:fld id="{F84A8C9C-B6B8-40AF-90F5-1B3A93199BF6}" type="slidenum">
              <a:rPr lang="it-IT" altLang="it-IT" smtClean="0"/>
              <a:pPr>
                <a:defRPr/>
              </a:pPr>
              <a:t>‹N›</a:t>
            </a:fld>
            <a:endParaRPr lang="it-IT" altLang="it-IT"/>
          </a:p>
        </p:txBody>
      </p:sp>
    </p:spTree>
    <p:extLst>
      <p:ext uri="{BB962C8B-B14F-4D97-AF65-F5344CB8AC3E}">
        <p14:creationId xmlns:p14="http://schemas.microsoft.com/office/powerpoint/2010/main" val="242635101"/>
      </p:ext>
    </p:extLst>
  </p:cSld>
  <p:clrMapOvr>
    <a:masterClrMapping/>
  </p:clrMapOvr>
  <p:extLst mod="1">
    <p:ext uri="{DCECCB84-F9BA-43D5-87BE-67443E8EF086}">
      <p15:sldGuideLst xmlns:p15="http://schemas.microsoft.com/office/powerpoint/2012/main">
        <p15:guide id="1" orient="horz" pos="1620">
          <p15:clr>
            <a:srgbClr val="FBAE40"/>
          </p15:clr>
        </p15:guide>
        <p15:guide id="2" pos="250">
          <p15:clr>
            <a:srgbClr val="FBAE40"/>
          </p15:clr>
        </p15:guide>
      </p15:sldGuideLst>
    </p:ext>
  </p:extLs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8_Titolo e contenuto">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408892" y="273845"/>
            <a:ext cx="7864880" cy="342900"/>
          </a:xfrm>
        </p:spPr>
        <p:txBody>
          <a:bodyPr>
            <a:noAutofit/>
          </a:bodyPr>
          <a:lstStyle>
            <a:lvl1pPr>
              <a:defRPr sz="2400" b="1">
                <a:solidFill>
                  <a:srgbClr val="003A79"/>
                </a:solidFill>
                <a:latin typeface="Century Gothic" panose="020B0502020202020204" pitchFamily="34" charset="0"/>
                <a:cs typeface="Arial" panose="020B0604020202020204" pitchFamily="34" charset="0"/>
              </a:defRPr>
            </a:lvl1pPr>
          </a:lstStyle>
          <a:p>
            <a:r>
              <a:rPr lang="it-IT" dirty="0"/>
              <a:t>Titolo – Century </a:t>
            </a:r>
            <a:r>
              <a:rPr lang="it-IT" dirty="0" err="1"/>
              <a:t>Gothic</a:t>
            </a:r>
            <a:r>
              <a:rPr lang="it-IT" dirty="0"/>
              <a:t> 24</a:t>
            </a:r>
          </a:p>
        </p:txBody>
      </p:sp>
      <p:sp>
        <p:nvSpPr>
          <p:cNvPr id="3" name="Segnaposto contenuto 2"/>
          <p:cNvSpPr>
            <a:spLocks noGrp="1"/>
          </p:cNvSpPr>
          <p:nvPr>
            <p:ph idx="1" hasCustomPrompt="1"/>
          </p:nvPr>
        </p:nvSpPr>
        <p:spPr>
          <a:xfrm>
            <a:off x="614445" y="1994363"/>
            <a:ext cx="7951625" cy="2430000"/>
          </a:xfrm>
        </p:spPr>
        <p:txBody>
          <a:bodyPr>
            <a:normAutofit/>
          </a:bodyPr>
          <a:lstStyle>
            <a:lvl1pPr>
              <a:defRPr sz="1400">
                <a:latin typeface="Century Gothic" panose="020B0502020202020204" pitchFamily="34" charset="0"/>
                <a:cs typeface="Arial" panose="020B0604020202020204" pitchFamily="34" charset="0"/>
              </a:defRPr>
            </a:lvl1pPr>
          </a:lstStyle>
          <a:p>
            <a:pPr lvl="0"/>
            <a:r>
              <a:rPr lang="it-IT" dirty="0"/>
              <a:t>Inserisci tabella</a:t>
            </a:r>
          </a:p>
        </p:txBody>
      </p:sp>
      <p:sp>
        <p:nvSpPr>
          <p:cNvPr id="14" name="Segnaposto testo 6"/>
          <p:cNvSpPr>
            <a:spLocks noGrp="1"/>
          </p:cNvSpPr>
          <p:nvPr>
            <p:ph type="body" sz="quarter" idx="10" hasCustomPrompt="1"/>
          </p:nvPr>
        </p:nvSpPr>
        <p:spPr>
          <a:xfrm>
            <a:off x="3385008" y="1685985"/>
            <a:ext cx="2357187" cy="269879"/>
          </a:xfrm>
        </p:spPr>
        <p:txBody>
          <a:bodyPr>
            <a:noAutofit/>
          </a:bodyPr>
          <a:lstStyle>
            <a:lvl1pPr marL="0" indent="0" algn="ctr">
              <a:buNone/>
              <a:defRPr sz="1400" b="1">
                <a:solidFill>
                  <a:srgbClr val="003A79"/>
                </a:solidFill>
                <a:latin typeface="Century Gothic" panose="020B0502020202020204" pitchFamily="34" charset="0"/>
                <a:cs typeface="Arial" panose="020B0604020202020204" pitchFamily="34" charset="0"/>
              </a:defRPr>
            </a:lvl1pPr>
          </a:lstStyle>
          <a:p>
            <a:pPr lvl="0"/>
            <a:r>
              <a:rPr lang="it-IT" dirty="0"/>
              <a:t>Titolo Century </a:t>
            </a:r>
            <a:r>
              <a:rPr lang="it-IT" dirty="0" err="1"/>
              <a:t>Gothic</a:t>
            </a:r>
            <a:r>
              <a:rPr lang="it-IT" dirty="0"/>
              <a:t> 14</a:t>
            </a:r>
          </a:p>
        </p:txBody>
      </p:sp>
      <p:sp>
        <p:nvSpPr>
          <p:cNvPr id="15" name="Segnaposto contenuto 13"/>
          <p:cNvSpPr>
            <a:spLocks noGrp="1"/>
          </p:cNvSpPr>
          <p:nvPr>
            <p:ph sz="quarter" idx="20" hasCustomPrompt="1"/>
          </p:nvPr>
        </p:nvSpPr>
        <p:spPr>
          <a:xfrm>
            <a:off x="614445" y="4510116"/>
            <a:ext cx="3872727" cy="173560"/>
          </a:xfrm>
        </p:spPr>
        <p:txBody>
          <a:bodyPr>
            <a:noAutofit/>
          </a:bodyPr>
          <a:lstStyle>
            <a:lvl1pPr marL="0" indent="0">
              <a:buNone/>
              <a:defRPr sz="1000" i="1">
                <a:latin typeface="Century Gothic" panose="020B0502020202020204" pitchFamily="34" charset="0"/>
                <a:cs typeface="Arial" panose="020B0604020202020204" pitchFamily="34" charset="0"/>
              </a:defRPr>
            </a:lvl1pPr>
          </a:lstStyle>
          <a:p>
            <a:pPr lvl="0"/>
            <a:r>
              <a:rPr lang="it-IT" dirty="0"/>
              <a:t>Fonte/ note Century </a:t>
            </a:r>
            <a:r>
              <a:rPr lang="it-IT" dirty="0" err="1"/>
              <a:t>Gothic</a:t>
            </a:r>
            <a:r>
              <a:rPr lang="it-IT" dirty="0"/>
              <a:t> 10</a:t>
            </a:r>
          </a:p>
        </p:txBody>
      </p:sp>
      <p:sp>
        <p:nvSpPr>
          <p:cNvPr id="16" name="Segnaposto testo 14"/>
          <p:cNvSpPr>
            <a:spLocks noGrp="1"/>
          </p:cNvSpPr>
          <p:nvPr>
            <p:ph type="body" sz="quarter" idx="16" hasCustomPrompt="1"/>
          </p:nvPr>
        </p:nvSpPr>
        <p:spPr>
          <a:xfrm>
            <a:off x="404802" y="788389"/>
            <a:ext cx="8382761" cy="482147"/>
          </a:xfrm>
        </p:spPr>
        <p:txBody>
          <a:bodyPr>
            <a:noAutofit/>
          </a:bodyPr>
          <a:lstStyle>
            <a:lvl1pPr marL="0" indent="0">
              <a:buClr>
                <a:srgbClr val="003A79"/>
              </a:buClr>
              <a:buSzPct val="130000"/>
              <a:buFont typeface="Wingdings" panose="05000000000000000000" pitchFamily="2" charset="2"/>
              <a:buNone/>
              <a:defRPr sz="1600" baseline="0">
                <a:latin typeface="Century Gothic" panose="020B0502020202020204" pitchFamily="34" charset="0"/>
                <a:cs typeface="Arial" panose="020B0604020202020204" pitchFamily="34" charset="0"/>
              </a:defRPr>
            </a:lvl1pPr>
          </a:lstStyle>
          <a:p>
            <a:pPr lvl="0"/>
            <a:r>
              <a:rPr lang="it-IT" dirty="0"/>
              <a:t>Century </a:t>
            </a:r>
            <a:r>
              <a:rPr lang="it-IT" dirty="0" err="1"/>
              <a:t>Gothic</a:t>
            </a:r>
            <a:r>
              <a:rPr lang="it-IT" dirty="0"/>
              <a:t> 16 MIN Century </a:t>
            </a:r>
            <a:r>
              <a:rPr lang="it-IT" dirty="0" err="1"/>
              <a:t>Gothic</a:t>
            </a:r>
            <a:r>
              <a:rPr lang="it-IT" dirty="0"/>
              <a:t> 18 MAX</a:t>
            </a:r>
          </a:p>
          <a:p>
            <a:pPr lvl="0"/>
            <a:endParaRPr lang="it-IT" dirty="0"/>
          </a:p>
        </p:txBody>
      </p:sp>
      <p:sp>
        <p:nvSpPr>
          <p:cNvPr id="18" name="Segnaposto numero diapositiva 5"/>
          <p:cNvSpPr>
            <a:spLocks noGrp="1"/>
          </p:cNvSpPr>
          <p:nvPr>
            <p:ph type="sldNum" sz="quarter" idx="13"/>
          </p:nvPr>
        </p:nvSpPr>
        <p:spPr>
          <a:xfrm>
            <a:off x="8593982" y="134543"/>
            <a:ext cx="415993" cy="273844"/>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000" b="1">
                <a:solidFill>
                  <a:srgbClr val="003A79"/>
                </a:solidFill>
                <a:latin typeface="Century Gothic" panose="020B0502020202020204" pitchFamily="34" charset="0"/>
                <a:cs typeface="Arial" panose="020B0604020202020204" pitchFamily="34" charset="0"/>
              </a:defRPr>
            </a:lvl1pPr>
          </a:lstStyle>
          <a:p>
            <a:pPr>
              <a:defRPr/>
            </a:pPr>
            <a:fld id="{F84A8C9C-B6B8-40AF-90F5-1B3A93199BF6}" type="slidenum">
              <a:rPr lang="it-IT" altLang="it-IT" smtClean="0"/>
              <a:pPr>
                <a:defRPr/>
              </a:pPr>
              <a:t>‹N›</a:t>
            </a:fld>
            <a:endParaRPr lang="it-IT" altLang="it-IT"/>
          </a:p>
        </p:txBody>
      </p:sp>
    </p:spTree>
    <p:extLst>
      <p:ext uri="{BB962C8B-B14F-4D97-AF65-F5344CB8AC3E}">
        <p14:creationId xmlns:p14="http://schemas.microsoft.com/office/powerpoint/2010/main" val="403968169"/>
      </p:ext>
    </p:extLst>
  </p:cSld>
  <p:clrMapOvr>
    <a:masterClrMapping/>
  </p:clrMapOvr>
  <p:extLst mod="1">
    <p:ext uri="{DCECCB84-F9BA-43D5-87BE-67443E8EF086}">
      <p15:sldGuideLst xmlns:p15="http://schemas.microsoft.com/office/powerpoint/2012/main">
        <p15:guide id="1" orient="horz" pos="1620">
          <p15:clr>
            <a:srgbClr val="FBAE40"/>
          </p15:clr>
        </p15:guide>
        <p15:guide id="2" pos="25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olo e contenuto-PPT-2ChartWithText">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408892" y="273845"/>
            <a:ext cx="7864880" cy="342900"/>
          </a:xfrm>
        </p:spPr>
        <p:txBody>
          <a:bodyPr>
            <a:noAutofit/>
          </a:bodyPr>
          <a:lstStyle>
            <a:lvl1pPr>
              <a:defRPr sz="2400" b="1" baseline="0">
                <a:solidFill>
                  <a:srgbClr val="003A79"/>
                </a:solidFill>
                <a:latin typeface="Century Gothic" panose="020B0502020202020204" pitchFamily="34" charset="0"/>
                <a:cs typeface="Arial" panose="020B0604020202020204" pitchFamily="34" charset="0"/>
              </a:defRPr>
            </a:lvl1pPr>
          </a:lstStyle>
          <a:p>
            <a:r>
              <a:rPr lang="it-IT" dirty="0"/>
              <a:t>Titolo – Century </a:t>
            </a:r>
            <a:r>
              <a:rPr lang="it-IT" dirty="0" err="1"/>
              <a:t>Gothic</a:t>
            </a:r>
            <a:r>
              <a:rPr lang="it-IT" dirty="0"/>
              <a:t> 24</a:t>
            </a:r>
          </a:p>
        </p:txBody>
      </p:sp>
      <p:sp>
        <p:nvSpPr>
          <p:cNvPr id="3" name="Segnaposto contenuto 2"/>
          <p:cNvSpPr>
            <a:spLocks noGrp="1"/>
          </p:cNvSpPr>
          <p:nvPr>
            <p:ph idx="1" hasCustomPrompt="1"/>
          </p:nvPr>
        </p:nvSpPr>
        <p:spPr>
          <a:xfrm>
            <a:off x="572575" y="1967218"/>
            <a:ext cx="4055329" cy="2430000"/>
          </a:xfrm>
        </p:spPr>
        <p:txBody>
          <a:bodyPr>
            <a:normAutofit/>
          </a:bodyPr>
          <a:lstStyle>
            <a:lvl1pPr>
              <a:defRPr sz="1400">
                <a:latin typeface="Century Gothic" panose="020B0502020202020204" pitchFamily="34" charset="0"/>
                <a:cs typeface="Arial" panose="020B0604020202020204" pitchFamily="34" charset="0"/>
              </a:defRPr>
            </a:lvl1pPr>
          </a:lstStyle>
          <a:p>
            <a:pPr lvl="0"/>
            <a:r>
              <a:rPr lang="it-IT" dirty="0"/>
              <a:t>Inserisci tabella o grafico misura 2ChartWithText</a:t>
            </a:r>
          </a:p>
        </p:txBody>
      </p:sp>
      <p:sp>
        <p:nvSpPr>
          <p:cNvPr id="9" name="Segnaposto contenuto 2"/>
          <p:cNvSpPr>
            <a:spLocks noGrp="1"/>
          </p:cNvSpPr>
          <p:nvPr>
            <p:ph idx="13" hasCustomPrompt="1"/>
          </p:nvPr>
        </p:nvSpPr>
        <p:spPr>
          <a:xfrm>
            <a:off x="4765010" y="1967218"/>
            <a:ext cx="4055329" cy="2430000"/>
          </a:xfrm>
        </p:spPr>
        <p:txBody>
          <a:bodyPr>
            <a:normAutofit/>
          </a:bodyPr>
          <a:lstStyle>
            <a:lvl1pPr>
              <a:defRPr sz="1400">
                <a:latin typeface="Century Gothic" panose="020B0502020202020204" pitchFamily="34" charset="0"/>
                <a:cs typeface="Arial" panose="020B0604020202020204" pitchFamily="34" charset="0"/>
              </a:defRPr>
            </a:lvl1pPr>
          </a:lstStyle>
          <a:p>
            <a:pPr lvl="0"/>
            <a:r>
              <a:rPr lang="it-IT" dirty="0"/>
              <a:t>Inserisci tabella o grafico misura 2ChartWithText</a:t>
            </a:r>
          </a:p>
        </p:txBody>
      </p:sp>
      <p:sp>
        <p:nvSpPr>
          <p:cNvPr id="18" name="Segnaposto contenuto 13"/>
          <p:cNvSpPr>
            <a:spLocks noGrp="1"/>
          </p:cNvSpPr>
          <p:nvPr>
            <p:ph sz="quarter" idx="11" hasCustomPrompt="1"/>
          </p:nvPr>
        </p:nvSpPr>
        <p:spPr>
          <a:xfrm>
            <a:off x="572576" y="4423016"/>
            <a:ext cx="3872727" cy="173560"/>
          </a:xfrm>
        </p:spPr>
        <p:txBody>
          <a:bodyPr>
            <a:noAutofit/>
          </a:bodyPr>
          <a:lstStyle>
            <a:lvl1pPr marL="0" indent="0">
              <a:buNone/>
              <a:defRPr sz="1000" i="1">
                <a:latin typeface="Century Gothic" panose="020B0502020202020204" pitchFamily="34" charset="0"/>
                <a:cs typeface="Arial" panose="020B0604020202020204" pitchFamily="34" charset="0"/>
              </a:defRPr>
            </a:lvl1pPr>
          </a:lstStyle>
          <a:p>
            <a:pPr lvl="0"/>
            <a:r>
              <a:rPr lang="it-IT" dirty="0"/>
              <a:t>Fonte/note Century </a:t>
            </a:r>
            <a:r>
              <a:rPr lang="it-IT" dirty="0" err="1"/>
              <a:t>Gothic</a:t>
            </a:r>
            <a:r>
              <a:rPr lang="it-IT" dirty="0"/>
              <a:t> 10</a:t>
            </a:r>
          </a:p>
        </p:txBody>
      </p:sp>
      <p:sp>
        <p:nvSpPr>
          <p:cNvPr id="19" name="Segnaposto contenuto 13"/>
          <p:cNvSpPr>
            <a:spLocks noGrp="1"/>
          </p:cNvSpPr>
          <p:nvPr>
            <p:ph sz="quarter" idx="14" hasCustomPrompt="1"/>
          </p:nvPr>
        </p:nvSpPr>
        <p:spPr>
          <a:xfrm>
            <a:off x="4765010" y="4436744"/>
            <a:ext cx="3872727" cy="173560"/>
          </a:xfrm>
        </p:spPr>
        <p:txBody>
          <a:bodyPr>
            <a:noAutofit/>
          </a:bodyPr>
          <a:lstStyle>
            <a:lvl1pPr marL="0" indent="0">
              <a:buNone/>
              <a:defRPr sz="1000" i="1">
                <a:latin typeface="Century Gothic" panose="020B0502020202020204" pitchFamily="34" charset="0"/>
                <a:cs typeface="Arial" panose="020B0604020202020204" pitchFamily="34" charset="0"/>
              </a:defRPr>
            </a:lvl1pPr>
          </a:lstStyle>
          <a:p>
            <a:pPr lvl="0"/>
            <a:r>
              <a:rPr lang="it-IT" dirty="0"/>
              <a:t>Fonte/note Century </a:t>
            </a:r>
            <a:r>
              <a:rPr lang="it-IT" dirty="0" err="1"/>
              <a:t>Gothic</a:t>
            </a:r>
            <a:r>
              <a:rPr lang="it-IT" dirty="0"/>
              <a:t> 10</a:t>
            </a:r>
          </a:p>
        </p:txBody>
      </p:sp>
      <p:sp>
        <p:nvSpPr>
          <p:cNvPr id="20" name="Segnaposto testo 6"/>
          <p:cNvSpPr>
            <a:spLocks noGrp="1"/>
          </p:cNvSpPr>
          <p:nvPr>
            <p:ph type="body" sz="quarter" idx="10" hasCustomPrompt="1"/>
          </p:nvPr>
        </p:nvSpPr>
        <p:spPr>
          <a:xfrm>
            <a:off x="1330345" y="1608747"/>
            <a:ext cx="2357187" cy="269879"/>
          </a:xfrm>
        </p:spPr>
        <p:txBody>
          <a:bodyPr>
            <a:noAutofit/>
          </a:bodyPr>
          <a:lstStyle>
            <a:lvl1pPr marL="0" indent="0" algn="ctr">
              <a:buNone/>
              <a:defRPr sz="1300" b="1">
                <a:solidFill>
                  <a:srgbClr val="003A79"/>
                </a:solidFill>
                <a:latin typeface="Century Gothic" panose="020B0502020202020204" pitchFamily="34" charset="0"/>
                <a:cs typeface="Arial" panose="020B0604020202020204" pitchFamily="34" charset="0"/>
              </a:defRPr>
            </a:lvl1pPr>
          </a:lstStyle>
          <a:p>
            <a:pPr lvl="0"/>
            <a:r>
              <a:rPr lang="it-IT" dirty="0"/>
              <a:t>Titolo Century </a:t>
            </a:r>
            <a:r>
              <a:rPr lang="it-IT" dirty="0" err="1"/>
              <a:t>Gothic</a:t>
            </a:r>
            <a:r>
              <a:rPr lang="it-IT" dirty="0"/>
              <a:t> 13 </a:t>
            </a:r>
          </a:p>
        </p:txBody>
      </p:sp>
      <p:sp>
        <p:nvSpPr>
          <p:cNvPr id="21" name="Segnaposto testo 6"/>
          <p:cNvSpPr>
            <a:spLocks noGrp="1"/>
          </p:cNvSpPr>
          <p:nvPr>
            <p:ph type="body" sz="quarter" idx="15" hasCustomPrompt="1"/>
          </p:nvPr>
        </p:nvSpPr>
        <p:spPr>
          <a:xfrm>
            <a:off x="5522779" y="1601569"/>
            <a:ext cx="2357187" cy="269879"/>
          </a:xfrm>
        </p:spPr>
        <p:txBody>
          <a:bodyPr>
            <a:noAutofit/>
          </a:bodyPr>
          <a:lstStyle>
            <a:lvl1pPr marL="0" indent="0" algn="ctr">
              <a:buNone/>
              <a:defRPr sz="1300" b="1">
                <a:solidFill>
                  <a:srgbClr val="003A79"/>
                </a:solidFill>
                <a:latin typeface="Century Gothic" panose="020B0502020202020204" pitchFamily="34" charset="0"/>
                <a:cs typeface="Arial" panose="020B0604020202020204" pitchFamily="34" charset="0"/>
              </a:defRPr>
            </a:lvl1pPr>
          </a:lstStyle>
          <a:p>
            <a:pPr lvl="0"/>
            <a:r>
              <a:rPr lang="it-IT" dirty="0"/>
              <a:t>Titolo Century </a:t>
            </a:r>
            <a:r>
              <a:rPr lang="it-IT" dirty="0" err="1"/>
              <a:t>Gothic</a:t>
            </a:r>
            <a:r>
              <a:rPr lang="it-IT" dirty="0"/>
              <a:t> 13 </a:t>
            </a:r>
          </a:p>
        </p:txBody>
      </p:sp>
      <p:sp>
        <p:nvSpPr>
          <p:cNvPr id="22" name="Segnaposto testo 14"/>
          <p:cNvSpPr>
            <a:spLocks noGrp="1"/>
          </p:cNvSpPr>
          <p:nvPr>
            <p:ph type="body" sz="quarter" idx="16" hasCustomPrompt="1"/>
          </p:nvPr>
        </p:nvSpPr>
        <p:spPr>
          <a:xfrm>
            <a:off x="404799" y="788389"/>
            <a:ext cx="8415540" cy="482147"/>
          </a:xfrm>
        </p:spPr>
        <p:txBody>
          <a:bodyPr>
            <a:noAutofit/>
          </a:bodyPr>
          <a:lstStyle>
            <a:lvl1pPr marL="0" indent="0">
              <a:buClr>
                <a:srgbClr val="003A79"/>
              </a:buClr>
              <a:buSzPct val="130000"/>
              <a:buFontTx/>
              <a:buNone/>
              <a:defRPr sz="1600" baseline="0">
                <a:latin typeface="Century Gothic" panose="020B0502020202020204" pitchFamily="34" charset="0"/>
                <a:cs typeface="Arial" panose="020B0604020202020204" pitchFamily="34" charset="0"/>
              </a:defRPr>
            </a:lvl1pPr>
          </a:lstStyle>
          <a:p>
            <a:pPr lvl="0"/>
            <a:r>
              <a:rPr lang="it-IT" dirty="0"/>
              <a:t>Century </a:t>
            </a:r>
            <a:r>
              <a:rPr lang="it-IT" dirty="0" err="1"/>
              <a:t>Gothic</a:t>
            </a:r>
            <a:r>
              <a:rPr lang="it-IT" dirty="0"/>
              <a:t> 16 MIN Century </a:t>
            </a:r>
            <a:r>
              <a:rPr lang="it-IT" dirty="0" err="1"/>
              <a:t>Gothic</a:t>
            </a:r>
            <a:r>
              <a:rPr lang="it-IT" dirty="0"/>
              <a:t> 18 MAX</a:t>
            </a:r>
          </a:p>
          <a:p>
            <a:pPr lvl="0"/>
            <a:endParaRPr lang="it-IT" dirty="0"/>
          </a:p>
        </p:txBody>
      </p:sp>
      <p:sp>
        <p:nvSpPr>
          <p:cNvPr id="23" name="Segnaposto numero diapositiva 5"/>
          <p:cNvSpPr>
            <a:spLocks noGrp="1"/>
          </p:cNvSpPr>
          <p:nvPr>
            <p:ph type="sldNum" sz="quarter" idx="17"/>
          </p:nvPr>
        </p:nvSpPr>
        <p:spPr>
          <a:xfrm>
            <a:off x="8593982" y="134543"/>
            <a:ext cx="415993" cy="273844"/>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000" b="1">
                <a:solidFill>
                  <a:srgbClr val="003A79"/>
                </a:solidFill>
                <a:latin typeface="Century Gothic" panose="020B0502020202020204" pitchFamily="34" charset="0"/>
                <a:cs typeface="Arial" panose="020B0604020202020204" pitchFamily="34" charset="0"/>
              </a:defRPr>
            </a:lvl1pPr>
          </a:lstStyle>
          <a:p>
            <a:pPr>
              <a:defRPr/>
            </a:pPr>
            <a:fld id="{F84A8C9C-B6B8-40AF-90F5-1B3A93199BF6}" type="slidenum">
              <a:rPr lang="it-IT" altLang="it-IT" smtClean="0"/>
              <a:pPr>
                <a:defRPr/>
              </a:pPr>
              <a:t>‹N›</a:t>
            </a:fld>
            <a:endParaRPr lang="it-IT" altLang="it-IT"/>
          </a:p>
        </p:txBody>
      </p:sp>
    </p:spTree>
    <p:extLst>
      <p:ext uri="{BB962C8B-B14F-4D97-AF65-F5344CB8AC3E}">
        <p14:creationId xmlns:p14="http://schemas.microsoft.com/office/powerpoint/2010/main" val="4107277635"/>
      </p:ext>
    </p:extLst>
  </p:cSld>
  <p:clrMapOvr>
    <a:masterClrMapping/>
  </p:clrMapOvr>
  <p:extLst mod="1">
    <p:ext uri="{DCECCB84-F9BA-43D5-87BE-67443E8EF086}">
      <p15:sldGuideLst xmlns:p15="http://schemas.microsoft.com/office/powerpoint/2012/main">
        <p15:guide id="1" orient="horz" pos="1620">
          <p15:clr>
            <a:srgbClr val="FBAE40"/>
          </p15:clr>
        </p15:guide>
        <p15:guide id="2" pos="250">
          <p15:clr>
            <a:srgbClr val="FBAE40"/>
          </p15:clr>
        </p15:guide>
      </p15:sldGuideLst>
    </p:ext>
  </p:extLst>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2_Layout personalizzato">
    <p:spTree>
      <p:nvGrpSpPr>
        <p:cNvPr id="1" name=""/>
        <p:cNvGrpSpPr/>
        <p:nvPr/>
      </p:nvGrpSpPr>
      <p:grpSpPr>
        <a:xfrm>
          <a:off x="0" y="0"/>
          <a:ext cx="0" cy="0"/>
          <a:chOff x="0" y="0"/>
          <a:chExt cx="0" cy="0"/>
        </a:xfrm>
      </p:grpSpPr>
      <p:sp>
        <p:nvSpPr>
          <p:cNvPr id="5" name="Segnaposto numero diapositiva 5"/>
          <p:cNvSpPr>
            <a:spLocks noGrp="1"/>
          </p:cNvSpPr>
          <p:nvPr>
            <p:ph type="sldNum" sz="quarter" idx="14"/>
          </p:nvPr>
        </p:nvSpPr>
        <p:spPr>
          <a:xfrm>
            <a:off x="8593982" y="134543"/>
            <a:ext cx="415993" cy="273844"/>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000" b="1">
                <a:solidFill>
                  <a:srgbClr val="003A79"/>
                </a:solidFill>
                <a:latin typeface="Century Gothic" panose="020B0502020202020204" pitchFamily="34" charset="0"/>
                <a:cs typeface="Arial" panose="020B0604020202020204" pitchFamily="34" charset="0"/>
              </a:defRPr>
            </a:lvl1pPr>
          </a:lstStyle>
          <a:p>
            <a:pPr>
              <a:defRPr/>
            </a:pPr>
            <a:fld id="{F84A8C9C-B6B8-40AF-90F5-1B3A93199BF6}" type="slidenum">
              <a:rPr lang="it-IT" altLang="it-IT" smtClean="0"/>
              <a:pPr>
                <a:defRPr/>
              </a:pPr>
              <a:t>‹N›</a:t>
            </a:fld>
            <a:endParaRPr lang="it-IT" altLang="it-IT"/>
          </a:p>
        </p:txBody>
      </p:sp>
      <p:sp>
        <p:nvSpPr>
          <p:cNvPr id="6" name="Titolo 1"/>
          <p:cNvSpPr>
            <a:spLocks noGrp="1"/>
          </p:cNvSpPr>
          <p:nvPr>
            <p:ph type="title" hasCustomPrompt="1"/>
          </p:nvPr>
        </p:nvSpPr>
        <p:spPr>
          <a:xfrm>
            <a:off x="408895" y="273845"/>
            <a:ext cx="7864880" cy="342900"/>
          </a:xfrm>
        </p:spPr>
        <p:txBody>
          <a:bodyPr>
            <a:noAutofit/>
          </a:bodyPr>
          <a:lstStyle>
            <a:lvl1pPr>
              <a:defRPr sz="2400" b="1" baseline="0">
                <a:solidFill>
                  <a:srgbClr val="003A79"/>
                </a:solidFill>
                <a:latin typeface="Century Gothic" panose="020B0502020202020204" pitchFamily="34" charset="0"/>
                <a:cs typeface="Arial" panose="020B0604020202020204" pitchFamily="34" charset="0"/>
              </a:defRPr>
            </a:lvl1pPr>
          </a:lstStyle>
          <a:p>
            <a:r>
              <a:rPr lang="it-IT" dirty="0"/>
              <a:t>Agenda</a:t>
            </a:r>
          </a:p>
        </p:txBody>
      </p:sp>
      <p:sp>
        <p:nvSpPr>
          <p:cNvPr id="7" name="Rectangle 9"/>
          <p:cNvSpPr>
            <a:spLocks noChangeArrowheads="1"/>
          </p:cNvSpPr>
          <p:nvPr userDrawn="1"/>
        </p:nvSpPr>
        <p:spPr bwMode="auto">
          <a:xfrm>
            <a:off x="416871" y="1954525"/>
            <a:ext cx="421330" cy="420291"/>
          </a:xfrm>
          <a:prstGeom prst="rect">
            <a:avLst/>
          </a:prstGeom>
          <a:solidFill>
            <a:srgbClr val="003A79">
              <a:alpha val="50196"/>
            </a:srgbClr>
          </a:solidFill>
          <a:ln w="9525" algn="ctr">
            <a:solidFill>
              <a:srgbClr val="C0C0C0"/>
            </a:solidFill>
            <a:miter lim="800000"/>
            <a:headEnd/>
            <a:tailEnd/>
          </a:ln>
          <a:effectLst/>
          <a:extLst/>
        </p:spPr>
        <p:txBody>
          <a:bodyPr wrap="none" anchor="ctr"/>
          <a:lstStyle/>
          <a:p>
            <a:pPr marL="0" marR="0" lvl="0" indent="0" algn="ctr" defTabSz="516407" eaLnBrk="1" fontAlgn="auto" latinLnBrk="0" hangingPunct="1">
              <a:lnSpc>
                <a:spcPct val="100000"/>
              </a:lnSpc>
              <a:spcBef>
                <a:spcPts val="0"/>
              </a:spcBef>
              <a:spcAft>
                <a:spcPts val="0"/>
              </a:spcAft>
              <a:buClrTx/>
              <a:buSzTx/>
              <a:buFontTx/>
              <a:buNone/>
              <a:tabLst/>
              <a:defRPr/>
            </a:pPr>
            <a:r>
              <a:rPr kumimoji="0" lang="it-IT" sz="2000" b="1" i="0" u="none" strike="noStrike" kern="0" cap="none" spc="0" normalizeH="0" baseline="0" noProof="0" dirty="0">
                <a:ln>
                  <a:noFill/>
                </a:ln>
                <a:solidFill>
                  <a:srgbClr val="FFFFFF"/>
                </a:solidFill>
                <a:effectLst/>
                <a:uLnTx/>
                <a:uFillTx/>
                <a:latin typeface="Century Gothic" panose="020B0502020202020204" pitchFamily="34" charset="0"/>
                <a:cs typeface="Arial" panose="020B0604020202020204" pitchFamily="34" charset="0"/>
              </a:rPr>
              <a:t>2</a:t>
            </a:r>
          </a:p>
        </p:txBody>
      </p:sp>
      <p:sp>
        <p:nvSpPr>
          <p:cNvPr id="9" name="Rectangle 11"/>
          <p:cNvSpPr>
            <a:spLocks noChangeArrowheads="1"/>
          </p:cNvSpPr>
          <p:nvPr userDrawn="1"/>
        </p:nvSpPr>
        <p:spPr bwMode="auto">
          <a:xfrm>
            <a:off x="418465" y="2637945"/>
            <a:ext cx="419736" cy="414338"/>
          </a:xfrm>
          <a:prstGeom prst="rect">
            <a:avLst/>
          </a:prstGeom>
          <a:solidFill>
            <a:srgbClr val="003A79">
              <a:alpha val="50196"/>
            </a:srgbClr>
          </a:solidFill>
          <a:ln w="9525" algn="ctr">
            <a:solidFill>
              <a:srgbClr val="C0C0C0"/>
            </a:solidFill>
            <a:miter lim="800000"/>
            <a:headEnd/>
            <a:tailEnd/>
          </a:ln>
          <a:effectLst/>
          <a:extLst/>
        </p:spPr>
        <p:txBody>
          <a:bodyPr wrap="none" anchor="ctr"/>
          <a:lstStyle/>
          <a:p>
            <a:pPr marL="0" marR="0" lvl="0" indent="0" algn="ctr" defTabSz="516407" eaLnBrk="1" fontAlgn="auto" latinLnBrk="0" hangingPunct="1">
              <a:lnSpc>
                <a:spcPct val="100000"/>
              </a:lnSpc>
              <a:spcBef>
                <a:spcPts val="0"/>
              </a:spcBef>
              <a:spcAft>
                <a:spcPts val="0"/>
              </a:spcAft>
              <a:buClrTx/>
              <a:buSzTx/>
              <a:buFontTx/>
              <a:buNone/>
              <a:tabLst/>
              <a:defRPr/>
            </a:pPr>
            <a:r>
              <a:rPr kumimoji="0" lang="it-IT" sz="2000" b="1" i="0" u="none" strike="noStrike" kern="0" cap="none" spc="0" normalizeH="0" baseline="0" noProof="0" dirty="0">
                <a:ln>
                  <a:noFill/>
                </a:ln>
                <a:solidFill>
                  <a:srgbClr val="FFFFFF"/>
                </a:solidFill>
                <a:effectLst/>
                <a:uLnTx/>
                <a:uFillTx/>
                <a:latin typeface="Century Gothic" panose="020B0502020202020204" pitchFamily="34" charset="0"/>
                <a:cs typeface="Arial" panose="020B0604020202020204" pitchFamily="34" charset="0"/>
              </a:rPr>
              <a:t>3</a:t>
            </a:r>
          </a:p>
        </p:txBody>
      </p:sp>
      <p:sp>
        <p:nvSpPr>
          <p:cNvPr id="11" name="Rectangle 15"/>
          <p:cNvSpPr>
            <a:spLocks noChangeArrowheads="1"/>
          </p:cNvSpPr>
          <p:nvPr userDrawn="1"/>
        </p:nvSpPr>
        <p:spPr bwMode="auto">
          <a:xfrm>
            <a:off x="416871" y="3297553"/>
            <a:ext cx="421330" cy="419101"/>
          </a:xfrm>
          <a:prstGeom prst="rect">
            <a:avLst/>
          </a:prstGeom>
          <a:solidFill>
            <a:srgbClr val="003A79">
              <a:alpha val="50196"/>
            </a:srgbClr>
          </a:solidFill>
          <a:ln w="9525" algn="ctr">
            <a:solidFill>
              <a:srgbClr val="C0C0C0"/>
            </a:solidFill>
            <a:miter lim="800000"/>
            <a:headEnd/>
            <a:tailEnd/>
          </a:ln>
          <a:effectLst/>
          <a:extLst/>
        </p:spPr>
        <p:txBody>
          <a:bodyPr wrap="none" anchor="ctr"/>
          <a:lstStyle/>
          <a:p>
            <a:pPr marL="0" marR="0" lvl="0" indent="0" algn="ctr" defTabSz="516407" eaLnBrk="1" fontAlgn="auto" latinLnBrk="0" hangingPunct="1">
              <a:lnSpc>
                <a:spcPct val="100000"/>
              </a:lnSpc>
              <a:spcBef>
                <a:spcPts val="0"/>
              </a:spcBef>
              <a:spcAft>
                <a:spcPts val="0"/>
              </a:spcAft>
              <a:buClrTx/>
              <a:buSzTx/>
              <a:buFontTx/>
              <a:buNone/>
              <a:tabLst/>
              <a:defRPr/>
            </a:pPr>
            <a:r>
              <a:rPr kumimoji="0" lang="it-IT" sz="2000" b="1" i="0" u="none" strike="noStrike" kern="0" cap="none" spc="0" normalizeH="0" baseline="0" noProof="0" dirty="0">
                <a:ln>
                  <a:noFill/>
                </a:ln>
                <a:solidFill>
                  <a:schemeClr val="bg1"/>
                </a:solidFill>
                <a:effectLst/>
                <a:uLnTx/>
                <a:uFillTx/>
                <a:latin typeface="Century Gothic" panose="020B0502020202020204" pitchFamily="34" charset="0"/>
                <a:cs typeface="Arial" panose="020B0604020202020204" pitchFamily="34" charset="0"/>
              </a:rPr>
              <a:t>4</a:t>
            </a:r>
          </a:p>
        </p:txBody>
      </p:sp>
      <p:sp>
        <p:nvSpPr>
          <p:cNvPr id="13" name="Rectangle 11"/>
          <p:cNvSpPr>
            <a:spLocks noChangeArrowheads="1"/>
          </p:cNvSpPr>
          <p:nvPr userDrawn="1"/>
        </p:nvSpPr>
        <p:spPr bwMode="auto">
          <a:xfrm>
            <a:off x="429621" y="1306877"/>
            <a:ext cx="408579" cy="419100"/>
          </a:xfrm>
          <a:prstGeom prst="rect">
            <a:avLst/>
          </a:prstGeom>
          <a:solidFill>
            <a:srgbClr val="003A79">
              <a:alpha val="74902"/>
            </a:srgbClr>
          </a:solidFill>
          <a:ln w="9525" algn="ctr">
            <a:solidFill>
              <a:srgbClr val="C0C0C0"/>
            </a:solidFill>
            <a:miter lim="800000"/>
            <a:headEnd/>
            <a:tailEnd/>
          </a:ln>
          <a:effectLst/>
          <a:extLst/>
        </p:spPr>
        <p:txBody>
          <a:bodyPr wrap="none" anchor="ctr"/>
          <a:lstStyle/>
          <a:p>
            <a:pPr marL="0" marR="0" lvl="0" indent="0" algn="ctr" defTabSz="516407" eaLnBrk="1" fontAlgn="auto" latinLnBrk="0" hangingPunct="1">
              <a:lnSpc>
                <a:spcPct val="100000"/>
              </a:lnSpc>
              <a:spcBef>
                <a:spcPts val="0"/>
              </a:spcBef>
              <a:spcAft>
                <a:spcPts val="0"/>
              </a:spcAft>
              <a:buClrTx/>
              <a:buSzTx/>
              <a:buFontTx/>
              <a:buNone/>
              <a:tabLst/>
              <a:defRPr/>
            </a:pPr>
            <a:r>
              <a:rPr kumimoji="0" lang="it-IT" sz="2000" b="1" i="0" u="none" strike="noStrike" kern="0" cap="none" spc="0" normalizeH="0" baseline="0" noProof="0" dirty="0">
                <a:ln>
                  <a:noFill/>
                </a:ln>
                <a:solidFill>
                  <a:srgbClr val="FFFFFF"/>
                </a:solidFill>
                <a:effectLst/>
                <a:uLnTx/>
                <a:uFillTx/>
                <a:latin typeface="Century Gothic" panose="020B0502020202020204" pitchFamily="34" charset="0"/>
                <a:cs typeface="Arial" panose="020B0604020202020204" pitchFamily="34" charset="0"/>
              </a:rPr>
              <a:t>1</a:t>
            </a:r>
          </a:p>
        </p:txBody>
      </p:sp>
      <p:sp>
        <p:nvSpPr>
          <p:cNvPr id="15" name="Rectangle 15"/>
          <p:cNvSpPr>
            <a:spLocks noChangeArrowheads="1"/>
          </p:cNvSpPr>
          <p:nvPr userDrawn="1"/>
        </p:nvSpPr>
        <p:spPr bwMode="auto">
          <a:xfrm>
            <a:off x="416871" y="3954778"/>
            <a:ext cx="421330" cy="419101"/>
          </a:xfrm>
          <a:prstGeom prst="rect">
            <a:avLst/>
          </a:prstGeom>
          <a:solidFill>
            <a:srgbClr val="003A79">
              <a:alpha val="50196"/>
            </a:srgbClr>
          </a:solidFill>
          <a:ln w="9525" algn="ctr">
            <a:solidFill>
              <a:srgbClr val="C0C0C0"/>
            </a:solidFill>
            <a:miter lim="800000"/>
            <a:headEnd/>
            <a:tailEnd/>
          </a:ln>
          <a:effectLst/>
          <a:extLst/>
        </p:spPr>
        <p:txBody>
          <a:bodyPr wrap="none" anchor="ctr"/>
          <a:lstStyle/>
          <a:p>
            <a:pPr marL="0" marR="0" lvl="0" indent="0" algn="ctr" defTabSz="516407" eaLnBrk="1" fontAlgn="auto" latinLnBrk="0" hangingPunct="1">
              <a:lnSpc>
                <a:spcPct val="100000"/>
              </a:lnSpc>
              <a:spcBef>
                <a:spcPts val="0"/>
              </a:spcBef>
              <a:spcAft>
                <a:spcPts val="0"/>
              </a:spcAft>
              <a:buClrTx/>
              <a:buSzTx/>
              <a:buFontTx/>
              <a:buNone/>
              <a:tabLst/>
              <a:defRPr/>
            </a:pPr>
            <a:endParaRPr kumimoji="0" lang="it-IT" sz="2000" b="1" i="0" u="none" strike="noStrike" kern="0" cap="none" spc="0" normalizeH="0" baseline="0" noProof="0" dirty="0">
              <a:ln>
                <a:noFill/>
              </a:ln>
              <a:solidFill>
                <a:schemeClr val="bg1"/>
              </a:solidFill>
              <a:effectLst/>
              <a:uLnTx/>
              <a:uFillTx/>
              <a:latin typeface="Century Gothic" panose="020B0502020202020204" pitchFamily="34" charset="0"/>
              <a:cs typeface="Arial" panose="020B0604020202020204" pitchFamily="34" charset="0"/>
            </a:endParaRPr>
          </a:p>
        </p:txBody>
      </p:sp>
      <p:sp>
        <p:nvSpPr>
          <p:cNvPr id="18" name="Segnaposto testo 6"/>
          <p:cNvSpPr>
            <a:spLocks noGrp="1"/>
          </p:cNvSpPr>
          <p:nvPr>
            <p:ph type="body" sz="quarter" idx="10" hasCustomPrompt="1"/>
          </p:nvPr>
        </p:nvSpPr>
        <p:spPr>
          <a:xfrm>
            <a:off x="907987" y="1306879"/>
            <a:ext cx="7879576" cy="409523"/>
          </a:xfrm>
          <a:solidFill>
            <a:srgbClr val="003A79">
              <a:alpha val="74902"/>
            </a:srgbClr>
          </a:solidFill>
        </p:spPr>
        <p:txBody>
          <a:bodyPr anchor="ctr">
            <a:noAutofit/>
          </a:bodyPr>
          <a:lstStyle>
            <a:lvl1pPr marL="0" indent="0" algn="l">
              <a:spcBef>
                <a:spcPts val="1016"/>
              </a:spcBef>
              <a:buNone/>
              <a:defRPr sz="2000" b="1">
                <a:solidFill>
                  <a:schemeClr val="bg1"/>
                </a:solidFill>
                <a:latin typeface="Century Gothic" panose="020B0502020202020204" pitchFamily="34" charset="0"/>
                <a:cs typeface="Arial" panose="020B0604020202020204" pitchFamily="34" charset="0"/>
              </a:defRPr>
            </a:lvl1pPr>
          </a:lstStyle>
          <a:p>
            <a:pPr lvl="0"/>
            <a:r>
              <a:rPr lang="it-IT" dirty="0"/>
              <a:t>Century </a:t>
            </a:r>
            <a:r>
              <a:rPr lang="it-IT" dirty="0" err="1"/>
              <a:t>Gothic</a:t>
            </a:r>
            <a:r>
              <a:rPr lang="it-IT" dirty="0"/>
              <a:t> 20</a:t>
            </a:r>
          </a:p>
        </p:txBody>
      </p:sp>
      <p:sp>
        <p:nvSpPr>
          <p:cNvPr id="19" name="Segnaposto testo 6"/>
          <p:cNvSpPr>
            <a:spLocks noGrp="1"/>
          </p:cNvSpPr>
          <p:nvPr>
            <p:ph type="body" sz="quarter" idx="15" hasCustomPrompt="1"/>
          </p:nvPr>
        </p:nvSpPr>
        <p:spPr>
          <a:xfrm>
            <a:off x="914074" y="1959910"/>
            <a:ext cx="7879576" cy="409523"/>
          </a:xfrm>
        </p:spPr>
        <p:txBody>
          <a:bodyPr anchor="ctr">
            <a:noAutofit/>
          </a:bodyPr>
          <a:lstStyle>
            <a:lvl1pPr marL="0" indent="0" algn="l">
              <a:buNone/>
              <a:defRPr sz="2000" b="1">
                <a:solidFill>
                  <a:srgbClr val="003A79"/>
                </a:solidFill>
                <a:latin typeface="Century Gothic" panose="020B0502020202020204" pitchFamily="34" charset="0"/>
                <a:cs typeface="Arial" panose="020B0604020202020204" pitchFamily="34" charset="0"/>
              </a:defRPr>
            </a:lvl1pPr>
          </a:lstStyle>
          <a:p>
            <a:pPr lvl="0"/>
            <a:r>
              <a:rPr lang="it-IT" dirty="0"/>
              <a:t>Century </a:t>
            </a:r>
            <a:r>
              <a:rPr lang="it-IT" dirty="0" err="1"/>
              <a:t>Gothic</a:t>
            </a:r>
            <a:r>
              <a:rPr lang="it-IT" dirty="0"/>
              <a:t> 20</a:t>
            </a:r>
          </a:p>
        </p:txBody>
      </p:sp>
      <p:sp>
        <p:nvSpPr>
          <p:cNvPr id="20" name="Segnaposto testo 6"/>
          <p:cNvSpPr>
            <a:spLocks noGrp="1"/>
          </p:cNvSpPr>
          <p:nvPr>
            <p:ph type="body" sz="quarter" idx="16" hasCustomPrompt="1"/>
          </p:nvPr>
        </p:nvSpPr>
        <p:spPr>
          <a:xfrm>
            <a:off x="914074" y="2639423"/>
            <a:ext cx="7879576" cy="409523"/>
          </a:xfrm>
        </p:spPr>
        <p:txBody>
          <a:bodyPr anchor="ctr">
            <a:noAutofit/>
          </a:bodyPr>
          <a:lstStyle>
            <a:lvl1pPr marL="0" indent="0" algn="l">
              <a:buNone/>
              <a:defRPr sz="2000" b="1">
                <a:solidFill>
                  <a:srgbClr val="003A79"/>
                </a:solidFill>
                <a:latin typeface="Century Gothic" panose="020B0502020202020204" pitchFamily="34" charset="0"/>
                <a:cs typeface="Arial" panose="020B0604020202020204" pitchFamily="34" charset="0"/>
              </a:defRPr>
            </a:lvl1pPr>
          </a:lstStyle>
          <a:p>
            <a:pPr lvl="0"/>
            <a:r>
              <a:rPr lang="it-IT" dirty="0"/>
              <a:t>Century </a:t>
            </a:r>
            <a:r>
              <a:rPr lang="it-IT" dirty="0" err="1"/>
              <a:t>Gothic</a:t>
            </a:r>
            <a:r>
              <a:rPr lang="it-IT" dirty="0"/>
              <a:t> 20</a:t>
            </a:r>
          </a:p>
        </p:txBody>
      </p:sp>
      <p:sp>
        <p:nvSpPr>
          <p:cNvPr id="21" name="Segnaposto testo 6"/>
          <p:cNvSpPr>
            <a:spLocks noGrp="1"/>
          </p:cNvSpPr>
          <p:nvPr>
            <p:ph type="body" sz="quarter" idx="17" hasCustomPrompt="1"/>
          </p:nvPr>
        </p:nvSpPr>
        <p:spPr>
          <a:xfrm>
            <a:off x="907987" y="3311302"/>
            <a:ext cx="7879576" cy="409523"/>
          </a:xfrm>
        </p:spPr>
        <p:txBody>
          <a:bodyPr anchor="ctr">
            <a:noAutofit/>
          </a:bodyPr>
          <a:lstStyle>
            <a:lvl1pPr marL="0" indent="0" algn="l">
              <a:buNone/>
              <a:defRPr sz="2000" b="1">
                <a:solidFill>
                  <a:srgbClr val="003A79"/>
                </a:solidFill>
                <a:latin typeface="Century Gothic" panose="020B0502020202020204" pitchFamily="34" charset="0"/>
                <a:cs typeface="Arial" panose="020B0604020202020204" pitchFamily="34" charset="0"/>
              </a:defRPr>
            </a:lvl1pPr>
          </a:lstStyle>
          <a:p>
            <a:pPr lvl="0"/>
            <a:r>
              <a:rPr lang="it-IT" dirty="0"/>
              <a:t>Century </a:t>
            </a:r>
            <a:r>
              <a:rPr lang="it-IT" dirty="0" err="1"/>
              <a:t>Gothic</a:t>
            </a:r>
            <a:r>
              <a:rPr lang="it-IT" dirty="0"/>
              <a:t> 20</a:t>
            </a:r>
          </a:p>
        </p:txBody>
      </p:sp>
      <p:sp>
        <p:nvSpPr>
          <p:cNvPr id="22" name="Segnaposto testo 6"/>
          <p:cNvSpPr>
            <a:spLocks noGrp="1"/>
          </p:cNvSpPr>
          <p:nvPr>
            <p:ph type="body" sz="quarter" idx="18" hasCustomPrompt="1"/>
          </p:nvPr>
        </p:nvSpPr>
        <p:spPr>
          <a:xfrm>
            <a:off x="907987" y="3976379"/>
            <a:ext cx="7879576" cy="409523"/>
          </a:xfrm>
        </p:spPr>
        <p:txBody>
          <a:bodyPr anchor="ctr">
            <a:noAutofit/>
          </a:bodyPr>
          <a:lstStyle>
            <a:lvl1pPr marL="0" indent="0" algn="l">
              <a:buNone/>
              <a:defRPr sz="2000" b="1">
                <a:solidFill>
                  <a:srgbClr val="003A79"/>
                </a:solidFill>
                <a:latin typeface="Century Gothic" panose="020B0502020202020204" pitchFamily="34" charset="0"/>
                <a:cs typeface="Arial" panose="020B0604020202020204" pitchFamily="34" charset="0"/>
              </a:defRPr>
            </a:lvl1pPr>
          </a:lstStyle>
          <a:p>
            <a:pPr lvl="0"/>
            <a:r>
              <a:rPr lang="it-IT" dirty="0"/>
              <a:t>Appendice</a:t>
            </a:r>
          </a:p>
        </p:txBody>
      </p:sp>
    </p:spTree>
    <p:extLst>
      <p:ext uri="{BB962C8B-B14F-4D97-AF65-F5344CB8AC3E}">
        <p14:creationId xmlns:p14="http://schemas.microsoft.com/office/powerpoint/2010/main" val="153318340"/>
      </p:ext>
    </p:extLst>
  </p:cSld>
  <p:clrMapOvr>
    <a:masterClrMapping/>
  </p:clrMapOvr>
  <p:extLst mod="1">
    <p:ext uri="{DCECCB84-F9BA-43D5-87BE-67443E8EF086}">
      <p15:sldGuideLst xmlns:p15="http://schemas.microsoft.com/office/powerpoint/2012/main">
        <p15:guide id="1" orient="horz" pos="395">
          <p15:clr>
            <a:srgbClr val="FBAE40"/>
          </p15:clr>
        </p15:guide>
        <p15:guide id="2" pos="250">
          <p15:clr>
            <a:srgbClr val="FBAE40"/>
          </p15:clr>
        </p15:guide>
      </p15:sldGuideLst>
    </p:ext>
  </p:extLst>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1_Vuota">
    <p:spTree>
      <p:nvGrpSpPr>
        <p:cNvPr id="1" name=""/>
        <p:cNvGrpSpPr/>
        <p:nvPr/>
      </p:nvGrpSpPr>
      <p:grpSpPr>
        <a:xfrm>
          <a:off x="0" y="0"/>
          <a:ext cx="0" cy="0"/>
          <a:chOff x="0" y="0"/>
          <a:chExt cx="0" cy="0"/>
        </a:xfrm>
      </p:grpSpPr>
      <p:sp>
        <p:nvSpPr>
          <p:cNvPr id="10" name="Segnaposto numero diapositiva 5"/>
          <p:cNvSpPr>
            <a:spLocks noGrp="1"/>
          </p:cNvSpPr>
          <p:nvPr>
            <p:ph type="sldNum" sz="quarter" idx="13"/>
          </p:nvPr>
        </p:nvSpPr>
        <p:spPr>
          <a:xfrm>
            <a:off x="8593982" y="134543"/>
            <a:ext cx="415993" cy="273844"/>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000" b="1">
                <a:solidFill>
                  <a:srgbClr val="003A79"/>
                </a:solidFill>
                <a:latin typeface="Century Gothic" panose="020B0502020202020204" pitchFamily="34" charset="0"/>
                <a:cs typeface="Arial" panose="020B0604020202020204" pitchFamily="34" charset="0"/>
              </a:defRPr>
            </a:lvl1pPr>
          </a:lstStyle>
          <a:p>
            <a:pPr>
              <a:defRPr/>
            </a:pPr>
            <a:fld id="{F84A8C9C-B6B8-40AF-90F5-1B3A93199BF6}" type="slidenum">
              <a:rPr lang="it-IT" altLang="it-IT" smtClean="0"/>
              <a:pPr>
                <a:defRPr/>
              </a:pPr>
              <a:t>‹N›</a:t>
            </a:fld>
            <a:endParaRPr lang="it-IT" altLang="it-IT" dirty="0"/>
          </a:p>
        </p:txBody>
      </p:sp>
      <p:sp>
        <p:nvSpPr>
          <p:cNvPr id="21" name="Titolo 1"/>
          <p:cNvSpPr>
            <a:spLocks noGrp="1"/>
          </p:cNvSpPr>
          <p:nvPr>
            <p:ph type="title" hasCustomPrompt="1"/>
          </p:nvPr>
        </p:nvSpPr>
        <p:spPr>
          <a:xfrm>
            <a:off x="408892" y="273845"/>
            <a:ext cx="7864880" cy="342900"/>
          </a:xfrm>
        </p:spPr>
        <p:txBody>
          <a:bodyPr>
            <a:noAutofit/>
          </a:bodyPr>
          <a:lstStyle>
            <a:lvl1pPr>
              <a:defRPr sz="2400" b="1">
                <a:solidFill>
                  <a:srgbClr val="003A79"/>
                </a:solidFill>
                <a:latin typeface="Century Gothic" panose="020B0502020202020204" pitchFamily="34" charset="0"/>
                <a:cs typeface="Arial" panose="020B0604020202020204" pitchFamily="34" charset="0"/>
              </a:defRPr>
            </a:lvl1pPr>
          </a:lstStyle>
          <a:p>
            <a:r>
              <a:rPr lang="it-IT" dirty="0"/>
              <a:t>Titolo – Century </a:t>
            </a:r>
            <a:r>
              <a:rPr lang="it-IT" dirty="0" err="1"/>
              <a:t>Gothic</a:t>
            </a:r>
            <a:r>
              <a:rPr lang="it-IT" dirty="0"/>
              <a:t> 24</a:t>
            </a:r>
          </a:p>
        </p:txBody>
      </p:sp>
      <p:sp>
        <p:nvSpPr>
          <p:cNvPr id="70" name="Segnaposto testo 5">
            <a:extLst>
              <a:ext uri="{FF2B5EF4-FFF2-40B4-BE49-F238E27FC236}">
                <a16:creationId xmlns:a16="http://schemas.microsoft.com/office/drawing/2014/main" id="{5FF71990-7049-4971-88BD-CA8BAF5B92BB}"/>
              </a:ext>
            </a:extLst>
          </p:cNvPr>
          <p:cNvSpPr>
            <a:spLocks noGrp="1"/>
          </p:cNvSpPr>
          <p:nvPr>
            <p:ph type="body" sz="quarter" idx="10" hasCustomPrompt="1"/>
          </p:nvPr>
        </p:nvSpPr>
        <p:spPr>
          <a:xfrm>
            <a:off x="408891" y="720797"/>
            <a:ext cx="8378671" cy="685800"/>
          </a:xfrm>
        </p:spPr>
        <p:txBody>
          <a:bodyPr>
            <a:noAutofit/>
          </a:bodyPr>
          <a:lstStyle>
            <a:lvl1pPr marL="0" indent="0" eaLnBrk="1" fontAlgn="auto" hangingPunct="1">
              <a:spcAft>
                <a:spcPts val="0"/>
              </a:spcAft>
              <a:buFontTx/>
              <a:buNone/>
              <a:defRPr lang="it-IT" sz="1800" b="1">
                <a:solidFill>
                  <a:schemeClr val="tx1">
                    <a:lumMod val="65000"/>
                    <a:lumOff val="35000"/>
                  </a:schemeClr>
                </a:solidFill>
                <a:latin typeface="Century Gothic" panose="020B0502020202020204" pitchFamily="34" charset="0"/>
                <a:cs typeface="Arial"/>
              </a:defRPr>
            </a:lvl1pPr>
          </a:lstStyle>
          <a:p>
            <a:pPr eaLnBrk="1" fontAlgn="auto" hangingPunct="1">
              <a:spcAft>
                <a:spcPts val="0"/>
              </a:spcAft>
              <a:defRPr/>
            </a:pPr>
            <a:r>
              <a:rPr lang="it-IT" sz="1800" b="1" dirty="0">
                <a:solidFill>
                  <a:schemeClr val="tx1">
                    <a:lumMod val="65000"/>
                    <a:lumOff val="35000"/>
                  </a:schemeClr>
                </a:solidFill>
                <a:latin typeface="Century Gothic" panose="020B0502020202020204" pitchFamily="34" charset="0"/>
                <a:ea typeface="+mj-ea"/>
                <a:cs typeface="Arial"/>
              </a:rPr>
              <a:t>Sottotitolo / luogo e data: 18pt Century </a:t>
            </a:r>
            <a:r>
              <a:rPr lang="it-IT" sz="1800" b="1" dirty="0" err="1">
                <a:solidFill>
                  <a:schemeClr val="tx1">
                    <a:lumMod val="65000"/>
                    <a:lumOff val="35000"/>
                  </a:schemeClr>
                </a:solidFill>
                <a:latin typeface="Century Gothic" panose="020B0502020202020204" pitchFamily="34" charset="0"/>
                <a:ea typeface="+mj-ea"/>
                <a:cs typeface="Arial"/>
              </a:rPr>
              <a:t>Gothic</a:t>
            </a:r>
            <a:r>
              <a:rPr lang="it-IT" sz="1800" b="1" dirty="0">
                <a:solidFill>
                  <a:schemeClr val="tx1">
                    <a:lumMod val="65000"/>
                    <a:lumOff val="35000"/>
                  </a:schemeClr>
                </a:solidFill>
                <a:latin typeface="Century Gothic" panose="020B0502020202020204" pitchFamily="34" charset="0"/>
                <a:ea typeface="+mj-ea"/>
                <a:cs typeface="Arial"/>
              </a:rPr>
              <a:t>, colore nero 70%</a:t>
            </a:r>
            <a:endParaRPr lang="it-IT" sz="1130" b="1" dirty="0">
              <a:solidFill>
                <a:schemeClr val="tx1">
                  <a:lumMod val="65000"/>
                  <a:lumOff val="35000"/>
                </a:schemeClr>
              </a:solidFill>
              <a:latin typeface="Arial"/>
              <a:ea typeface="+mj-ea"/>
              <a:cs typeface="Arial"/>
            </a:endParaRPr>
          </a:p>
        </p:txBody>
      </p:sp>
    </p:spTree>
    <p:extLst>
      <p:ext uri="{BB962C8B-B14F-4D97-AF65-F5344CB8AC3E}">
        <p14:creationId xmlns:p14="http://schemas.microsoft.com/office/powerpoint/2010/main" val="99050652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Slide per analisi tecnica">
    <p:spTree>
      <p:nvGrpSpPr>
        <p:cNvPr id="1" name=""/>
        <p:cNvGrpSpPr/>
        <p:nvPr/>
      </p:nvGrpSpPr>
      <p:grpSpPr>
        <a:xfrm>
          <a:off x="0" y="0"/>
          <a:ext cx="0" cy="0"/>
          <a:chOff x="0" y="0"/>
          <a:chExt cx="0" cy="0"/>
        </a:xfrm>
      </p:grpSpPr>
      <p:sp>
        <p:nvSpPr>
          <p:cNvPr id="37" name="Segnaposto numero diapositiva 14"/>
          <p:cNvSpPr>
            <a:spLocks noGrp="1"/>
          </p:cNvSpPr>
          <p:nvPr>
            <p:ph type="sldNum" sz="quarter" idx="10"/>
          </p:nvPr>
        </p:nvSpPr>
        <p:spPr bwMode="auto">
          <a:xfrm>
            <a:off x="8593982" y="134543"/>
            <a:ext cx="415993" cy="2738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419581" indent="-161378">
              <a:defRPr>
                <a:solidFill>
                  <a:schemeClr val="tx1"/>
                </a:solidFill>
                <a:latin typeface="Arial" panose="020B0604020202020204" pitchFamily="34" charset="0"/>
                <a:ea typeface="MS PGothic" panose="020B0600070205080204" pitchFamily="34" charset="-128"/>
              </a:defRPr>
            </a:lvl2pPr>
            <a:lvl3pPr marL="645509" indent="-129102">
              <a:defRPr>
                <a:solidFill>
                  <a:schemeClr val="tx1"/>
                </a:solidFill>
                <a:latin typeface="Arial" panose="020B0604020202020204" pitchFamily="34" charset="0"/>
                <a:ea typeface="MS PGothic" panose="020B0600070205080204" pitchFamily="34" charset="-128"/>
              </a:defRPr>
            </a:lvl3pPr>
            <a:lvl4pPr marL="903713" indent="-129102">
              <a:defRPr>
                <a:solidFill>
                  <a:schemeClr val="tx1"/>
                </a:solidFill>
                <a:latin typeface="Arial" panose="020B0604020202020204" pitchFamily="34" charset="0"/>
                <a:ea typeface="MS PGothic" panose="020B0600070205080204" pitchFamily="34" charset="-128"/>
              </a:defRPr>
            </a:lvl4pPr>
            <a:lvl5pPr marL="1161917" indent="-129102">
              <a:defRPr>
                <a:solidFill>
                  <a:schemeClr val="tx1"/>
                </a:solidFill>
                <a:latin typeface="Arial" panose="020B0604020202020204" pitchFamily="34" charset="0"/>
                <a:ea typeface="MS PGothic" panose="020B0600070205080204" pitchFamily="34" charset="-128"/>
              </a:defRPr>
            </a:lvl5pPr>
            <a:lvl6pPr marL="1420121" indent="-129102" defTabSz="258204"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1678324" indent="-129102" defTabSz="258204"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1936528" indent="-129102" defTabSz="258204"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2194732" indent="-129102" defTabSz="258204"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B1753FE2-952E-4EE3-8FF4-F1DEDEBA9BF8}" type="slidenum">
              <a:rPr lang="it-IT" altLang="it-IT" smtClean="0">
                <a:solidFill>
                  <a:srgbClr val="003A79"/>
                </a:solidFill>
              </a:rPr>
              <a:pPr/>
              <a:t>‹N›</a:t>
            </a:fld>
            <a:endParaRPr lang="it-IT" altLang="it-IT" dirty="0">
              <a:solidFill>
                <a:srgbClr val="003A79"/>
              </a:solidFill>
            </a:endParaRPr>
          </a:p>
        </p:txBody>
      </p:sp>
      <p:sp>
        <p:nvSpPr>
          <p:cNvPr id="7" name="Titolo 1"/>
          <p:cNvSpPr>
            <a:spLocks noGrp="1"/>
          </p:cNvSpPr>
          <p:nvPr>
            <p:ph type="title" hasCustomPrompt="1"/>
          </p:nvPr>
        </p:nvSpPr>
        <p:spPr>
          <a:xfrm>
            <a:off x="408892" y="273845"/>
            <a:ext cx="7864880" cy="342900"/>
          </a:xfrm>
        </p:spPr>
        <p:txBody>
          <a:bodyPr>
            <a:noAutofit/>
          </a:bodyPr>
          <a:lstStyle>
            <a:lvl1pPr>
              <a:defRPr sz="2400" b="1">
                <a:solidFill>
                  <a:srgbClr val="003A79"/>
                </a:solidFill>
                <a:latin typeface="Century Gothic" panose="020B0502020202020204" pitchFamily="34" charset="0"/>
                <a:cs typeface="Arial" panose="020B0604020202020204" pitchFamily="34" charset="0"/>
              </a:defRPr>
            </a:lvl1pPr>
          </a:lstStyle>
          <a:p>
            <a:r>
              <a:rPr lang="it-IT" dirty="0"/>
              <a:t>Titolo – Century </a:t>
            </a:r>
            <a:r>
              <a:rPr lang="it-IT" dirty="0" err="1"/>
              <a:t>Gothic</a:t>
            </a:r>
            <a:r>
              <a:rPr lang="it-IT" dirty="0"/>
              <a:t> 24</a:t>
            </a:r>
          </a:p>
        </p:txBody>
      </p:sp>
      <p:sp>
        <p:nvSpPr>
          <p:cNvPr id="9" name="Segnaposto testo 4"/>
          <p:cNvSpPr>
            <a:spLocks noGrp="1"/>
          </p:cNvSpPr>
          <p:nvPr>
            <p:ph type="body" sz="quarter" idx="12" hasCustomPrompt="1"/>
          </p:nvPr>
        </p:nvSpPr>
        <p:spPr>
          <a:xfrm>
            <a:off x="6012061" y="798968"/>
            <a:ext cx="2921843" cy="3484959"/>
          </a:xfrm>
        </p:spPr>
        <p:txBody>
          <a:bodyPr>
            <a:noAutofit/>
          </a:bodyPr>
          <a:lstStyle>
            <a:lvl1pPr marL="0" indent="0">
              <a:buClr>
                <a:srgbClr val="003A79"/>
              </a:buClr>
              <a:buSzPct val="130000"/>
              <a:buFont typeface="Wingdings" panose="05000000000000000000" pitchFamily="2" charset="2"/>
              <a:buNone/>
              <a:defRPr sz="1400" baseline="0">
                <a:solidFill>
                  <a:schemeClr val="tx1"/>
                </a:solidFill>
                <a:latin typeface="Century Gothic" panose="020B0502020202020204" pitchFamily="34" charset="0"/>
                <a:cs typeface="Arial" panose="020B0604020202020204" pitchFamily="34" charset="0"/>
              </a:defRPr>
            </a:lvl1pPr>
          </a:lstStyle>
          <a:p>
            <a:pPr lvl="0"/>
            <a:r>
              <a:rPr lang="it-IT" dirty="0"/>
              <a:t>Testo Century </a:t>
            </a:r>
            <a:r>
              <a:rPr lang="it-IT" dirty="0" err="1"/>
              <a:t>Gothic</a:t>
            </a:r>
            <a:r>
              <a:rPr lang="it-IT" dirty="0"/>
              <a:t> 16</a:t>
            </a:r>
          </a:p>
        </p:txBody>
      </p:sp>
      <p:sp>
        <p:nvSpPr>
          <p:cNvPr id="11" name="NewSlide"/>
          <p:cNvSpPr>
            <a:spLocks noGrp="1"/>
          </p:cNvSpPr>
          <p:nvPr>
            <p:ph idx="1" hasCustomPrompt="1"/>
          </p:nvPr>
        </p:nvSpPr>
        <p:spPr>
          <a:xfrm>
            <a:off x="408893" y="798968"/>
            <a:ext cx="5205716" cy="3857253"/>
          </a:xfrm>
        </p:spPr>
        <p:txBody>
          <a:bodyPr>
            <a:normAutofit/>
          </a:bodyPr>
          <a:lstStyle>
            <a:lvl1pPr>
              <a:defRPr sz="1400">
                <a:latin typeface="Century Gothic" panose="020B0502020202020204" pitchFamily="34" charset="0"/>
                <a:cs typeface="Arial" panose="020B0604020202020204" pitchFamily="34" charset="0"/>
              </a:defRPr>
            </a:lvl1pPr>
          </a:lstStyle>
          <a:p>
            <a:pPr lvl="0"/>
            <a:r>
              <a:rPr lang="it-IT" dirty="0"/>
              <a:t>immagine</a:t>
            </a:r>
          </a:p>
        </p:txBody>
      </p:sp>
      <p:sp>
        <p:nvSpPr>
          <p:cNvPr id="63" name="Segnaposto contenuto 13">
            <a:extLst>
              <a:ext uri="{FF2B5EF4-FFF2-40B4-BE49-F238E27FC236}">
                <a16:creationId xmlns:a16="http://schemas.microsoft.com/office/drawing/2014/main" id="{905DED45-CA94-4467-BCC3-E8D8289F919F}"/>
              </a:ext>
            </a:extLst>
          </p:cNvPr>
          <p:cNvSpPr>
            <a:spLocks noGrp="1"/>
          </p:cNvSpPr>
          <p:nvPr>
            <p:ph sz="quarter" idx="20" hasCustomPrompt="1"/>
          </p:nvPr>
        </p:nvSpPr>
        <p:spPr>
          <a:xfrm>
            <a:off x="408892" y="4726680"/>
            <a:ext cx="3872727" cy="173560"/>
          </a:xfrm>
        </p:spPr>
        <p:txBody>
          <a:bodyPr>
            <a:noAutofit/>
          </a:bodyPr>
          <a:lstStyle>
            <a:lvl1pPr marL="0" indent="0">
              <a:buNone/>
              <a:defRPr sz="1000" i="1">
                <a:latin typeface="Century Gothic" panose="020B0502020202020204" pitchFamily="34" charset="0"/>
                <a:cs typeface="Arial" panose="020B0604020202020204" pitchFamily="34" charset="0"/>
              </a:defRPr>
            </a:lvl1pPr>
          </a:lstStyle>
          <a:p>
            <a:pPr lvl="0"/>
            <a:r>
              <a:rPr lang="it-IT" dirty="0"/>
              <a:t>Fonte/ note Century </a:t>
            </a:r>
            <a:r>
              <a:rPr lang="it-IT" dirty="0" err="1"/>
              <a:t>Gothic</a:t>
            </a:r>
            <a:r>
              <a:rPr lang="it-IT" dirty="0"/>
              <a:t> 10</a:t>
            </a:r>
          </a:p>
        </p:txBody>
      </p:sp>
    </p:spTree>
    <p:extLst>
      <p:ext uri="{BB962C8B-B14F-4D97-AF65-F5344CB8AC3E}">
        <p14:creationId xmlns:p14="http://schemas.microsoft.com/office/powerpoint/2010/main" val="69022130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userDrawn="1">
  <p:cSld name="Layout personalizzato">
    <p:spTree>
      <p:nvGrpSpPr>
        <p:cNvPr id="1" name=""/>
        <p:cNvGrpSpPr/>
        <p:nvPr/>
      </p:nvGrpSpPr>
      <p:grpSpPr>
        <a:xfrm>
          <a:off x="0" y="0"/>
          <a:ext cx="0" cy="0"/>
          <a:chOff x="0" y="0"/>
          <a:chExt cx="0" cy="0"/>
        </a:xfrm>
      </p:grpSpPr>
      <p:sp>
        <p:nvSpPr>
          <p:cNvPr id="2" name="Segnaposto numero diapositiva 5"/>
          <p:cNvSpPr>
            <a:spLocks noGrp="1"/>
          </p:cNvSpPr>
          <p:nvPr>
            <p:ph type="sldNum" sz="quarter" idx="10"/>
          </p:nvPr>
        </p:nvSpPr>
        <p:spPr>
          <a:xfrm>
            <a:off x="8575603" y="143508"/>
            <a:ext cx="415993" cy="273844"/>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000" b="1" smtClean="0">
                <a:solidFill>
                  <a:srgbClr val="003A79"/>
                </a:solidFill>
                <a:latin typeface="Century Gothic" panose="020B0502020202020204" pitchFamily="34" charset="0"/>
                <a:cs typeface="Arial" panose="020B0604020202020204" pitchFamily="34" charset="0"/>
              </a:defRPr>
            </a:lvl1pPr>
          </a:lstStyle>
          <a:p>
            <a:pPr>
              <a:defRPr/>
            </a:pPr>
            <a:fld id="{9BE906B0-8BF5-4831-95CF-598DDFDDDAC5}" type="slidenum">
              <a:rPr lang="it-IT" altLang="it-IT" smtClean="0"/>
              <a:pPr>
                <a:defRPr/>
              </a:pPr>
              <a:t>‹N›</a:t>
            </a:fld>
            <a:endParaRPr lang="it-IT" altLang="it-IT"/>
          </a:p>
        </p:txBody>
      </p:sp>
      <p:pic>
        <p:nvPicPr>
          <p:cNvPr id="55" name="Immagine 19" descr="INTESA_SANPAOLO white.png">
            <a:extLst>
              <a:ext uri="{FF2B5EF4-FFF2-40B4-BE49-F238E27FC236}">
                <a16:creationId xmlns:a16="http://schemas.microsoft.com/office/drawing/2014/main" id="{2EC73D69-6810-463D-8E43-9333EF4ED55C}"/>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368165" y="4968875"/>
            <a:ext cx="1557337"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25180610"/>
      </p:ext>
    </p:extLst>
  </p:cSld>
  <p:clrMapOvr>
    <a:masterClrMapping/>
  </p:clrMapOvr>
  <p:extLst>
    <p:ext uri="{DCECCB84-F9BA-43D5-87BE-67443E8EF086}">
      <p15:sldGuideLst xmlns:p15="http://schemas.microsoft.com/office/powerpoint/2012/main">
        <p15:guide id="1" orient="horz" pos="3094">
          <p15:clr>
            <a:srgbClr val="FBAE40"/>
          </p15:clr>
        </p15:guide>
        <p15:guide id="2" pos="5522">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Titolo e contenuto-PPT-1ChartRightText">
    <p:spTree>
      <p:nvGrpSpPr>
        <p:cNvPr id="1" name=""/>
        <p:cNvGrpSpPr/>
        <p:nvPr/>
      </p:nvGrpSpPr>
      <p:grpSpPr>
        <a:xfrm>
          <a:off x="0" y="0"/>
          <a:ext cx="0" cy="0"/>
          <a:chOff x="0" y="0"/>
          <a:chExt cx="0" cy="0"/>
        </a:xfrm>
      </p:grpSpPr>
      <p:sp>
        <p:nvSpPr>
          <p:cNvPr id="15" name="Rettangolo 14"/>
          <p:cNvSpPr/>
          <p:nvPr userDrawn="1"/>
        </p:nvSpPr>
        <p:spPr>
          <a:xfrm rot="20968961">
            <a:off x="5133942" y="1563150"/>
            <a:ext cx="3632520" cy="2485093"/>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it-IT" sz="1016" dirty="0">
              <a:solidFill>
                <a:srgbClr val="003A79"/>
              </a:solidFill>
              <a:latin typeface="Arial" pitchFamily="34" charset="0"/>
              <a:cs typeface="Arial" pitchFamily="34" charset="0"/>
            </a:endParaRPr>
          </a:p>
        </p:txBody>
      </p:sp>
      <p:sp>
        <p:nvSpPr>
          <p:cNvPr id="2" name="Titolo 1"/>
          <p:cNvSpPr>
            <a:spLocks noGrp="1"/>
          </p:cNvSpPr>
          <p:nvPr>
            <p:ph type="title" hasCustomPrompt="1"/>
          </p:nvPr>
        </p:nvSpPr>
        <p:spPr>
          <a:xfrm>
            <a:off x="408897" y="273845"/>
            <a:ext cx="7864880" cy="342900"/>
          </a:xfrm>
        </p:spPr>
        <p:txBody>
          <a:bodyPr>
            <a:noAutofit/>
          </a:bodyPr>
          <a:lstStyle>
            <a:lvl1pPr>
              <a:defRPr sz="2400" b="1">
                <a:solidFill>
                  <a:srgbClr val="003A79"/>
                </a:solidFill>
                <a:latin typeface="Century Gothic" panose="020B0502020202020204" pitchFamily="34" charset="0"/>
                <a:cs typeface="Arial" panose="020B0604020202020204" pitchFamily="34" charset="0"/>
              </a:defRPr>
            </a:lvl1pPr>
          </a:lstStyle>
          <a:p>
            <a:r>
              <a:rPr lang="it-IT" dirty="0"/>
              <a:t>Titolo – Century </a:t>
            </a:r>
            <a:r>
              <a:rPr lang="it-IT" dirty="0" err="1"/>
              <a:t>Gothic</a:t>
            </a:r>
            <a:r>
              <a:rPr lang="it-IT" dirty="0"/>
              <a:t> 24</a:t>
            </a:r>
          </a:p>
        </p:txBody>
      </p:sp>
      <p:sp>
        <p:nvSpPr>
          <p:cNvPr id="3" name="NewSlide"/>
          <p:cNvSpPr>
            <a:spLocks noGrp="1"/>
          </p:cNvSpPr>
          <p:nvPr>
            <p:ph idx="1" hasCustomPrompt="1"/>
          </p:nvPr>
        </p:nvSpPr>
        <p:spPr>
          <a:xfrm>
            <a:off x="631161" y="1327463"/>
            <a:ext cx="4055329" cy="2970000"/>
          </a:xfrm>
        </p:spPr>
        <p:txBody>
          <a:bodyPr>
            <a:normAutofit/>
          </a:bodyPr>
          <a:lstStyle>
            <a:lvl1pPr>
              <a:defRPr sz="1400">
                <a:latin typeface="Century Gothic" panose="020B0502020202020204" pitchFamily="34" charset="0"/>
                <a:cs typeface="Arial" panose="020B0604020202020204" pitchFamily="34" charset="0"/>
              </a:defRPr>
            </a:lvl1pPr>
          </a:lstStyle>
          <a:p>
            <a:pPr lvl="0"/>
            <a:r>
              <a:rPr lang="it-IT" dirty="0"/>
              <a:t>Inserisci tabella o grafico misura 1ChartRightText</a:t>
            </a:r>
          </a:p>
        </p:txBody>
      </p:sp>
      <p:sp>
        <p:nvSpPr>
          <p:cNvPr id="10" name="Segnaposto testo 6"/>
          <p:cNvSpPr>
            <a:spLocks noGrp="1"/>
          </p:cNvSpPr>
          <p:nvPr>
            <p:ph type="body" sz="quarter" idx="10" hasCustomPrompt="1"/>
          </p:nvPr>
        </p:nvSpPr>
        <p:spPr>
          <a:xfrm>
            <a:off x="1311017" y="954499"/>
            <a:ext cx="2357187" cy="269879"/>
          </a:xfrm>
        </p:spPr>
        <p:txBody>
          <a:bodyPr>
            <a:noAutofit/>
          </a:bodyPr>
          <a:lstStyle>
            <a:lvl1pPr marL="0" indent="0" algn="ctr">
              <a:buFont typeface="Arial" panose="020B0604020202020204" pitchFamily="34" charset="0"/>
              <a:buNone/>
              <a:defRPr sz="1300" b="1">
                <a:solidFill>
                  <a:srgbClr val="003A79"/>
                </a:solidFill>
                <a:latin typeface="Century Gothic" panose="020B0502020202020204" pitchFamily="34" charset="0"/>
                <a:cs typeface="Arial" panose="020B0604020202020204" pitchFamily="34" charset="0"/>
              </a:defRPr>
            </a:lvl1pPr>
          </a:lstStyle>
          <a:p>
            <a:pPr lvl="0"/>
            <a:r>
              <a:rPr lang="it-IT" dirty="0"/>
              <a:t>Titolo Century </a:t>
            </a:r>
            <a:r>
              <a:rPr lang="it-IT" dirty="0" err="1"/>
              <a:t>Gothic</a:t>
            </a:r>
            <a:r>
              <a:rPr lang="it-IT" dirty="0"/>
              <a:t> 13 </a:t>
            </a:r>
          </a:p>
        </p:txBody>
      </p:sp>
      <p:sp>
        <p:nvSpPr>
          <p:cNvPr id="11" name="Segnaposto contenuto 13"/>
          <p:cNvSpPr>
            <a:spLocks noGrp="1"/>
          </p:cNvSpPr>
          <p:nvPr>
            <p:ph sz="quarter" idx="11" hasCustomPrompt="1"/>
          </p:nvPr>
        </p:nvSpPr>
        <p:spPr>
          <a:xfrm>
            <a:off x="631162" y="4380369"/>
            <a:ext cx="3872727" cy="173560"/>
          </a:xfrm>
        </p:spPr>
        <p:txBody>
          <a:bodyPr>
            <a:noAutofit/>
          </a:bodyPr>
          <a:lstStyle>
            <a:lvl1pPr marL="0" indent="0">
              <a:buNone/>
              <a:defRPr sz="1000" i="1">
                <a:latin typeface="Century Gothic" panose="020B0502020202020204" pitchFamily="34" charset="0"/>
                <a:cs typeface="Arial" panose="020B0604020202020204" pitchFamily="34" charset="0"/>
              </a:defRPr>
            </a:lvl1pPr>
          </a:lstStyle>
          <a:p>
            <a:pPr lvl="0"/>
            <a:r>
              <a:rPr lang="it-IT" dirty="0"/>
              <a:t>Fonte/note Century </a:t>
            </a:r>
            <a:r>
              <a:rPr lang="it-IT" dirty="0" err="1"/>
              <a:t>Gothic</a:t>
            </a:r>
            <a:r>
              <a:rPr lang="it-IT" dirty="0"/>
              <a:t> 10</a:t>
            </a:r>
          </a:p>
        </p:txBody>
      </p:sp>
      <p:sp>
        <p:nvSpPr>
          <p:cNvPr id="5" name="Segnaposto testo 4"/>
          <p:cNvSpPr>
            <a:spLocks noGrp="1"/>
          </p:cNvSpPr>
          <p:nvPr>
            <p:ph type="body" sz="quarter" idx="12" hasCustomPrompt="1"/>
          </p:nvPr>
        </p:nvSpPr>
        <p:spPr>
          <a:xfrm>
            <a:off x="5474257" y="1772139"/>
            <a:ext cx="3021784" cy="2089999"/>
          </a:xfrm>
        </p:spPr>
        <p:txBody>
          <a:bodyPr>
            <a:noAutofit/>
          </a:bodyPr>
          <a:lstStyle>
            <a:lvl1pPr marL="0" indent="0">
              <a:buClr>
                <a:srgbClr val="003A79"/>
              </a:buClr>
              <a:buSzPct val="130000"/>
              <a:buFont typeface="Wingdings" panose="05000000000000000000" pitchFamily="2" charset="2"/>
              <a:buNone/>
              <a:defRPr sz="1600" baseline="0">
                <a:solidFill>
                  <a:srgbClr val="003A79"/>
                </a:solidFill>
                <a:latin typeface="Century Gothic" panose="020B0502020202020204" pitchFamily="34" charset="0"/>
                <a:cs typeface="Arial" panose="020B0604020202020204" pitchFamily="34" charset="0"/>
              </a:defRPr>
            </a:lvl1pPr>
          </a:lstStyle>
          <a:p>
            <a:pPr lvl="0"/>
            <a:r>
              <a:rPr lang="it-IT" dirty="0"/>
              <a:t>Testo Century </a:t>
            </a:r>
            <a:r>
              <a:rPr lang="it-IT" dirty="0" err="1"/>
              <a:t>Gothic</a:t>
            </a:r>
            <a:r>
              <a:rPr lang="it-IT" dirty="0"/>
              <a:t> 16</a:t>
            </a:r>
          </a:p>
        </p:txBody>
      </p:sp>
      <p:sp>
        <p:nvSpPr>
          <p:cNvPr id="14" name="Segnaposto numero diapositiva 5"/>
          <p:cNvSpPr>
            <a:spLocks noGrp="1"/>
          </p:cNvSpPr>
          <p:nvPr>
            <p:ph type="sldNum" sz="quarter" idx="13"/>
          </p:nvPr>
        </p:nvSpPr>
        <p:spPr>
          <a:xfrm>
            <a:off x="8593982" y="134543"/>
            <a:ext cx="415993" cy="273844"/>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000" b="1">
                <a:solidFill>
                  <a:srgbClr val="003A79"/>
                </a:solidFill>
                <a:latin typeface="Century Gothic" panose="020B0502020202020204" pitchFamily="34" charset="0"/>
                <a:cs typeface="Arial" panose="020B0604020202020204" pitchFamily="34" charset="0"/>
              </a:defRPr>
            </a:lvl1pPr>
          </a:lstStyle>
          <a:p>
            <a:pPr>
              <a:defRPr/>
            </a:pPr>
            <a:fld id="{F84A8C9C-B6B8-40AF-90F5-1B3A93199BF6}" type="slidenum">
              <a:rPr lang="it-IT" altLang="it-IT" smtClean="0"/>
              <a:pPr>
                <a:defRPr/>
              </a:pPr>
              <a:t>‹N›</a:t>
            </a:fld>
            <a:endParaRPr lang="it-IT" altLang="it-IT"/>
          </a:p>
        </p:txBody>
      </p:sp>
    </p:spTree>
    <p:extLst>
      <p:ext uri="{BB962C8B-B14F-4D97-AF65-F5344CB8AC3E}">
        <p14:creationId xmlns:p14="http://schemas.microsoft.com/office/powerpoint/2010/main" val="1449225805"/>
      </p:ext>
    </p:extLst>
  </p:cSld>
  <p:clrMapOvr>
    <a:masterClrMapping/>
  </p:clrMapOvr>
  <p:extLst mod="1">
    <p:ext uri="{DCECCB84-F9BA-43D5-87BE-67443E8EF086}">
      <p15:sldGuideLst xmlns:p15="http://schemas.microsoft.com/office/powerpoint/2012/main">
        <p15:guide id="1" orient="horz" pos="1620">
          <p15:clr>
            <a:srgbClr val="FBAE40"/>
          </p15:clr>
        </p15:guide>
        <p15:guide id="2" pos="25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_Titolo e contenuto-PPT-1ChartRightText">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408897" y="273845"/>
            <a:ext cx="7864880" cy="342900"/>
          </a:xfrm>
        </p:spPr>
        <p:txBody>
          <a:bodyPr>
            <a:noAutofit/>
          </a:bodyPr>
          <a:lstStyle>
            <a:lvl1pPr>
              <a:defRPr sz="2400" b="1">
                <a:solidFill>
                  <a:srgbClr val="003A79"/>
                </a:solidFill>
                <a:latin typeface="Century Gothic" panose="020B0502020202020204" pitchFamily="34" charset="0"/>
                <a:cs typeface="Arial" panose="020B0604020202020204" pitchFamily="34" charset="0"/>
              </a:defRPr>
            </a:lvl1pPr>
          </a:lstStyle>
          <a:p>
            <a:r>
              <a:rPr lang="it-IT" dirty="0"/>
              <a:t>Titolo – Century </a:t>
            </a:r>
            <a:r>
              <a:rPr lang="it-IT" dirty="0" err="1"/>
              <a:t>Gothic</a:t>
            </a:r>
            <a:r>
              <a:rPr lang="it-IT" dirty="0"/>
              <a:t> 24</a:t>
            </a:r>
          </a:p>
        </p:txBody>
      </p:sp>
      <p:sp>
        <p:nvSpPr>
          <p:cNvPr id="3" name="NewSlide"/>
          <p:cNvSpPr>
            <a:spLocks noGrp="1"/>
          </p:cNvSpPr>
          <p:nvPr>
            <p:ph idx="1" hasCustomPrompt="1"/>
          </p:nvPr>
        </p:nvSpPr>
        <p:spPr>
          <a:xfrm>
            <a:off x="631161" y="1327463"/>
            <a:ext cx="4055329" cy="2970000"/>
          </a:xfrm>
        </p:spPr>
        <p:txBody>
          <a:bodyPr>
            <a:normAutofit/>
          </a:bodyPr>
          <a:lstStyle>
            <a:lvl1pPr>
              <a:defRPr sz="1400">
                <a:latin typeface="Century Gothic" panose="020B0502020202020204" pitchFamily="34" charset="0"/>
                <a:cs typeface="Arial" panose="020B0604020202020204" pitchFamily="34" charset="0"/>
              </a:defRPr>
            </a:lvl1pPr>
          </a:lstStyle>
          <a:p>
            <a:pPr lvl="0"/>
            <a:r>
              <a:rPr lang="it-IT" dirty="0"/>
              <a:t>Inserisci tabella o grafico misura 1ChartRightText</a:t>
            </a:r>
          </a:p>
        </p:txBody>
      </p:sp>
      <p:sp>
        <p:nvSpPr>
          <p:cNvPr id="10" name="Segnaposto testo 6"/>
          <p:cNvSpPr>
            <a:spLocks noGrp="1"/>
          </p:cNvSpPr>
          <p:nvPr>
            <p:ph type="body" sz="quarter" idx="10" hasCustomPrompt="1"/>
          </p:nvPr>
        </p:nvSpPr>
        <p:spPr>
          <a:xfrm>
            <a:off x="1311017" y="954499"/>
            <a:ext cx="2357187" cy="269879"/>
          </a:xfrm>
        </p:spPr>
        <p:txBody>
          <a:bodyPr>
            <a:noAutofit/>
          </a:bodyPr>
          <a:lstStyle>
            <a:lvl1pPr marL="0" indent="0" algn="ctr">
              <a:buFont typeface="Arial" panose="020B0604020202020204" pitchFamily="34" charset="0"/>
              <a:buNone/>
              <a:defRPr sz="1300" b="1">
                <a:solidFill>
                  <a:srgbClr val="003A79"/>
                </a:solidFill>
                <a:latin typeface="Century Gothic" panose="020B0502020202020204" pitchFamily="34" charset="0"/>
                <a:cs typeface="Arial" panose="020B0604020202020204" pitchFamily="34" charset="0"/>
              </a:defRPr>
            </a:lvl1pPr>
          </a:lstStyle>
          <a:p>
            <a:pPr lvl="0"/>
            <a:r>
              <a:rPr lang="it-IT" dirty="0"/>
              <a:t>Titolo Century </a:t>
            </a:r>
            <a:r>
              <a:rPr lang="it-IT" dirty="0" err="1"/>
              <a:t>Gothic</a:t>
            </a:r>
            <a:r>
              <a:rPr lang="it-IT" dirty="0"/>
              <a:t> 13 </a:t>
            </a:r>
          </a:p>
        </p:txBody>
      </p:sp>
      <p:sp>
        <p:nvSpPr>
          <p:cNvPr id="11" name="Segnaposto contenuto 13"/>
          <p:cNvSpPr>
            <a:spLocks noGrp="1"/>
          </p:cNvSpPr>
          <p:nvPr>
            <p:ph sz="quarter" idx="11" hasCustomPrompt="1"/>
          </p:nvPr>
        </p:nvSpPr>
        <p:spPr>
          <a:xfrm>
            <a:off x="631162" y="4380369"/>
            <a:ext cx="3872727" cy="173560"/>
          </a:xfrm>
        </p:spPr>
        <p:txBody>
          <a:bodyPr>
            <a:noAutofit/>
          </a:bodyPr>
          <a:lstStyle>
            <a:lvl1pPr marL="0" indent="0">
              <a:buNone/>
              <a:defRPr sz="1000" i="1">
                <a:latin typeface="Century Gothic" panose="020B0502020202020204" pitchFamily="34" charset="0"/>
                <a:cs typeface="Arial" panose="020B0604020202020204" pitchFamily="34" charset="0"/>
              </a:defRPr>
            </a:lvl1pPr>
          </a:lstStyle>
          <a:p>
            <a:pPr lvl="0"/>
            <a:r>
              <a:rPr lang="it-IT" dirty="0"/>
              <a:t>Fonte/ note Century </a:t>
            </a:r>
            <a:r>
              <a:rPr lang="it-IT" dirty="0" err="1"/>
              <a:t>Gothic</a:t>
            </a:r>
            <a:r>
              <a:rPr lang="it-IT" dirty="0"/>
              <a:t> 10</a:t>
            </a:r>
          </a:p>
        </p:txBody>
      </p:sp>
      <p:sp>
        <p:nvSpPr>
          <p:cNvPr id="5" name="Segnaposto testo 4"/>
          <p:cNvSpPr>
            <a:spLocks noGrp="1"/>
          </p:cNvSpPr>
          <p:nvPr>
            <p:ph type="body" sz="quarter" idx="12" hasCustomPrompt="1"/>
          </p:nvPr>
        </p:nvSpPr>
        <p:spPr>
          <a:xfrm>
            <a:off x="4928487" y="1327463"/>
            <a:ext cx="3665495" cy="2970000"/>
          </a:xfrm>
        </p:spPr>
        <p:txBody>
          <a:bodyPr>
            <a:noAutofit/>
          </a:bodyPr>
          <a:lstStyle>
            <a:lvl1pPr marL="0" indent="0">
              <a:buClr>
                <a:srgbClr val="003A79"/>
              </a:buClr>
              <a:buSzPct val="130000"/>
              <a:buFont typeface="Wingdings" panose="05000000000000000000" pitchFamily="2" charset="2"/>
              <a:buNone/>
              <a:defRPr sz="1600" baseline="0">
                <a:solidFill>
                  <a:srgbClr val="003A79"/>
                </a:solidFill>
                <a:latin typeface="Century Gothic" panose="020B0502020202020204" pitchFamily="34" charset="0"/>
                <a:cs typeface="Arial" panose="020B0604020202020204" pitchFamily="34" charset="0"/>
              </a:defRPr>
            </a:lvl1pPr>
          </a:lstStyle>
          <a:p>
            <a:pPr lvl="0"/>
            <a:r>
              <a:rPr lang="it-IT" dirty="0"/>
              <a:t>Testo Century </a:t>
            </a:r>
            <a:r>
              <a:rPr lang="it-IT" dirty="0" err="1"/>
              <a:t>Gothic</a:t>
            </a:r>
            <a:r>
              <a:rPr lang="it-IT" dirty="0"/>
              <a:t> 16</a:t>
            </a:r>
          </a:p>
        </p:txBody>
      </p:sp>
      <p:sp>
        <p:nvSpPr>
          <p:cNvPr id="14" name="Segnaposto numero diapositiva 5"/>
          <p:cNvSpPr>
            <a:spLocks noGrp="1"/>
          </p:cNvSpPr>
          <p:nvPr>
            <p:ph type="sldNum" sz="quarter" idx="13"/>
          </p:nvPr>
        </p:nvSpPr>
        <p:spPr>
          <a:xfrm>
            <a:off x="8593982" y="134543"/>
            <a:ext cx="415993" cy="273844"/>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000" b="1">
                <a:solidFill>
                  <a:srgbClr val="003A79"/>
                </a:solidFill>
                <a:latin typeface="Century Gothic" panose="020B0502020202020204" pitchFamily="34" charset="0"/>
                <a:cs typeface="Arial" panose="020B0604020202020204" pitchFamily="34" charset="0"/>
              </a:defRPr>
            </a:lvl1pPr>
          </a:lstStyle>
          <a:p>
            <a:pPr>
              <a:defRPr/>
            </a:pPr>
            <a:fld id="{F84A8C9C-B6B8-40AF-90F5-1B3A93199BF6}" type="slidenum">
              <a:rPr lang="it-IT" altLang="it-IT" smtClean="0"/>
              <a:pPr>
                <a:defRPr/>
              </a:pPr>
              <a:t>‹N›</a:t>
            </a:fld>
            <a:endParaRPr lang="it-IT" altLang="it-IT" dirty="0"/>
          </a:p>
        </p:txBody>
      </p:sp>
    </p:spTree>
    <p:extLst>
      <p:ext uri="{BB962C8B-B14F-4D97-AF65-F5344CB8AC3E}">
        <p14:creationId xmlns:p14="http://schemas.microsoft.com/office/powerpoint/2010/main" val="3640229165"/>
      </p:ext>
    </p:extLst>
  </p:cSld>
  <p:clrMapOvr>
    <a:masterClrMapping/>
  </p:clrMapOvr>
  <p:extLst mod="1">
    <p:ext uri="{DCECCB84-F9BA-43D5-87BE-67443E8EF086}">
      <p15:sldGuideLst xmlns:p15="http://schemas.microsoft.com/office/powerpoint/2012/main">
        <p15:guide id="1" orient="horz" pos="1620">
          <p15:clr>
            <a:srgbClr val="FBAE40"/>
          </p15:clr>
        </p15:guide>
        <p15:guide id="2" pos="25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5_Titolo e contenuto-PPT-1ChartRightText">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408897" y="273845"/>
            <a:ext cx="7864880" cy="342900"/>
          </a:xfrm>
        </p:spPr>
        <p:txBody>
          <a:bodyPr>
            <a:noAutofit/>
          </a:bodyPr>
          <a:lstStyle>
            <a:lvl1pPr>
              <a:defRPr sz="2400" b="1">
                <a:solidFill>
                  <a:srgbClr val="003A79"/>
                </a:solidFill>
                <a:latin typeface="Century Gothic" panose="020B0502020202020204" pitchFamily="34" charset="0"/>
                <a:cs typeface="Arial" panose="020B0604020202020204" pitchFamily="34" charset="0"/>
              </a:defRPr>
            </a:lvl1pPr>
          </a:lstStyle>
          <a:p>
            <a:r>
              <a:rPr lang="it-IT" dirty="0"/>
              <a:t>Titolo – Century </a:t>
            </a:r>
            <a:r>
              <a:rPr lang="it-IT" dirty="0" err="1"/>
              <a:t>Gothic</a:t>
            </a:r>
            <a:r>
              <a:rPr lang="it-IT" dirty="0"/>
              <a:t> 24</a:t>
            </a:r>
          </a:p>
        </p:txBody>
      </p:sp>
      <p:sp>
        <p:nvSpPr>
          <p:cNvPr id="3" name="NewSlide"/>
          <p:cNvSpPr>
            <a:spLocks noGrp="1"/>
          </p:cNvSpPr>
          <p:nvPr>
            <p:ph idx="1" hasCustomPrompt="1"/>
          </p:nvPr>
        </p:nvSpPr>
        <p:spPr>
          <a:xfrm>
            <a:off x="4796232" y="1082019"/>
            <a:ext cx="4055329" cy="2970000"/>
          </a:xfrm>
        </p:spPr>
        <p:txBody>
          <a:bodyPr>
            <a:normAutofit/>
          </a:bodyPr>
          <a:lstStyle>
            <a:lvl1pPr>
              <a:defRPr sz="1400">
                <a:latin typeface="Century Gothic" panose="020B0502020202020204" pitchFamily="34" charset="0"/>
                <a:cs typeface="Arial" panose="020B0604020202020204" pitchFamily="34" charset="0"/>
              </a:defRPr>
            </a:lvl1pPr>
          </a:lstStyle>
          <a:p>
            <a:pPr lvl="0"/>
            <a:r>
              <a:rPr lang="it-IT" dirty="0"/>
              <a:t>Inserisci tabella o grafico misura 1ChartRightText</a:t>
            </a:r>
          </a:p>
        </p:txBody>
      </p:sp>
      <p:sp>
        <p:nvSpPr>
          <p:cNvPr id="10" name="Segnaposto testo 6"/>
          <p:cNvSpPr>
            <a:spLocks noGrp="1"/>
          </p:cNvSpPr>
          <p:nvPr>
            <p:ph type="body" sz="quarter" idx="10" hasCustomPrompt="1"/>
          </p:nvPr>
        </p:nvSpPr>
        <p:spPr>
          <a:xfrm>
            <a:off x="5645303" y="711143"/>
            <a:ext cx="2357187" cy="269879"/>
          </a:xfrm>
        </p:spPr>
        <p:txBody>
          <a:bodyPr>
            <a:noAutofit/>
          </a:bodyPr>
          <a:lstStyle>
            <a:lvl1pPr marL="0" indent="0" algn="ctr">
              <a:buFont typeface="Arial" panose="020B0604020202020204" pitchFamily="34" charset="0"/>
              <a:buNone/>
              <a:defRPr sz="1300" b="1">
                <a:solidFill>
                  <a:srgbClr val="003A79"/>
                </a:solidFill>
                <a:latin typeface="Century Gothic" panose="020B0502020202020204" pitchFamily="34" charset="0"/>
                <a:cs typeface="Arial" panose="020B0604020202020204" pitchFamily="34" charset="0"/>
              </a:defRPr>
            </a:lvl1pPr>
          </a:lstStyle>
          <a:p>
            <a:pPr lvl="0"/>
            <a:r>
              <a:rPr lang="it-IT" dirty="0"/>
              <a:t>Titolo Century </a:t>
            </a:r>
            <a:r>
              <a:rPr lang="it-IT" dirty="0" err="1"/>
              <a:t>Gothic</a:t>
            </a:r>
            <a:r>
              <a:rPr lang="it-IT" dirty="0"/>
              <a:t> 13 </a:t>
            </a:r>
          </a:p>
        </p:txBody>
      </p:sp>
      <p:sp>
        <p:nvSpPr>
          <p:cNvPr id="11" name="Segnaposto contenuto 13"/>
          <p:cNvSpPr>
            <a:spLocks noGrp="1"/>
          </p:cNvSpPr>
          <p:nvPr>
            <p:ph sz="quarter" idx="11" hasCustomPrompt="1"/>
          </p:nvPr>
        </p:nvSpPr>
        <p:spPr>
          <a:xfrm>
            <a:off x="4796233" y="4134925"/>
            <a:ext cx="3872727" cy="173560"/>
          </a:xfrm>
        </p:spPr>
        <p:txBody>
          <a:bodyPr>
            <a:noAutofit/>
          </a:bodyPr>
          <a:lstStyle>
            <a:lvl1pPr marL="0" indent="0">
              <a:buNone/>
              <a:defRPr sz="1000" i="1">
                <a:latin typeface="Century Gothic" panose="020B0502020202020204" pitchFamily="34" charset="0"/>
                <a:cs typeface="Arial" panose="020B0604020202020204" pitchFamily="34" charset="0"/>
              </a:defRPr>
            </a:lvl1pPr>
          </a:lstStyle>
          <a:p>
            <a:pPr lvl="0"/>
            <a:r>
              <a:rPr lang="it-IT" dirty="0"/>
              <a:t>Fonte/ note Century </a:t>
            </a:r>
            <a:r>
              <a:rPr lang="it-IT" dirty="0" err="1"/>
              <a:t>Gothic</a:t>
            </a:r>
            <a:r>
              <a:rPr lang="it-IT" dirty="0"/>
              <a:t> 10</a:t>
            </a:r>
          </a:p>
        </p:txBody>
      </p:sp>
      <p:sp>
        <p:nvSpPr>
          <p:cNvPr id="14" name="Segnaposto numero diapositiva 5"/>
          <p:cNvSpPr>
            <a:spLocks noGrp="1"/>
          </p:cNvSpPr>
          <p:nvPr>
            <p:ph type="sldNum" sz="quarter" idx="13"/>
          </p:nvPr>
        </p:nvSpPr>
        <p:spPr>
          <a:xfrm>
            <a:off x="8593982" y="134543"/>
            <a:ext cx="415993" cy="273844"/>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000" b="1">
                <a:solidFill>
                  <a:srgbClr val="003A79"/>
                </a:solidFill>
                <a:latin typeface="Century Gothic" panose="020B0502020202020204" pitchFamily="34" charset="0"/>
                <a:cs typeface="Arial" panose="020B0604020202020204" pitchFamily="34" charset="0"/>
              </a:defRPr>
            </a:lvl1pPr>
          </a:lstStyle>
          <a:p>
            <a:pPr>
              <a:defRPr/>
            </a:pPr>
            <a:fld id="{F84A8C9C-B6B8-40AF-90F5-1B3A93199BF6}" type="slidenum">
              <a:rPr lang="it-IT" altLang="it-IT" smtClean="0"/>
              <a:pPr>
                <a:defRPr/>
              </a:pPr>
              <a:t>‹N›</a:t>
            </a:fld>
            <a:endParaRPr lang="it-IT" altLang="it-IT"/>
          </a:p>
        </p:txBody>
      </p:sp>
      <p:sp>
        <p:nvSpPr>
          <p:cNvPr id="22" name="Rettangolo 21"/>
          <p:cNvSpPr/>
          <p:nvPr userDrawn="1"/>
        </p:nvSpPr>
        <p:spPr>
          <a:xfrm rot="20968961">
            <a:off x="601652" y="1527057"/>
            <a:ext cx="3632520" cy="2485093"/>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it-IT" sz="1016" dirty="0">
              <a:latin typeface="Arial" pitchFamily="34" charset="0"/>
              <a:cs typeface="Arial" pitchFamily="34" charset="0"/>
            </a:endParaRPr>
          </a:p>
        </p:txBody>
      </p:sp>
      <p:sp>
        <p:nvSpPr>
          <p:cNvPr id="23" name="Segnaposto testo 4"/>
          <p:cNvSpPr>
            <a:spLocks noGrp="1"/>
          </p:cNvSpPr>
          <p:nvPr>
            <p:ph type="body" sz="quarter" idx="12" hasCustomPrompt="1"/>
          </p:nvPr>
        </p:nvSpPr>
        <p:spPr>
          <a:xfrm>
            <a:off x="941967" y="1736045"/>
            <a:ext cx="3021784" cy="2089999"/>
          </a:xfrm>
        </p:spPr>
        <p:txBody>
          <a:bodyPr>
            <a:noAutofit/>
          </a:bodyPr>
          <a:lstStyle>
            <a:lvl1pPr marL="0" indent="0">
              <a:buClr>
                <a:srgbClr val="003A79"/>
              </a:buClr>
              <a:buSzPct val="130000"/>
              <a:buFont typeface="Wingdings" panose="05000000000000000000" pitchFamily="2" charset="2"/>
              <a:buNone/>
              <a:defRPr sz="1600" baseline="0">
                <a:solidFill>
                  <a:srgbClr val="003A79"/>
                </a:solidFill>
                <a:latin typeface="Century Gothic" panose="020B0502020202020204" pitchFamily="34" charset="0"/>
                <a:cs typeface="Arial" panose="020B0604020202020204" pitchFamily="34" charset="0"/>
              </a:defRPr>
            </a:lvl1pPr>
          </a:lstStyle>
          <a:p>
            <a:pPr lvl="0"/>
            <a:r>
              <a:rPr lang="it-IT" dirty="0"/>
              <a:t>Testo Century </a:t>
            </a:r>
            <a:r>
              <a:rPr lang="it-IT" dirty="0" err="1"/>
              <a:t>Gothic</a:t>
            </a:r>
            <a:r>
              <a:rPr lang="it-IT" dirty="0"/>
              <a:t> 16</a:t>
            </a:r>
          </a:p>
        </p:txBody>
      </p:sp>
    </p:spTree>
    <p:extLst>
      <p:ext uri="{BB962C8B-B14F-4D97-AF65-F5344CB8AC3E}">
        <p14:creationId xmlns:p14="http://schemas.microsoft.com/office/powerpoint/2010/main" val="3469371494"/>
      </p:ext>
    </p:extLst>
  </p:cSld>
  <p:clrMapOvr>
    <a:masterClrMapping/>
  </p:clrMapOvr>
  <p:extLst mod="1">
    <p:ext uri="{DCECCB84-F9BA-43D5-87BE-67443E8EF086}">
      <p15:sldGuideLst xmlns:p15="http://schemas.microsoft.com/office/powerpoint/2012/main">
        <p15:guide id="1" orient="horz" pos="1620">
          <p15:clr>
            <a:srgbClr val="FBAE40"/>
          </p15:clr>
        </p15:guide>
        <p15:guide id="2" pos="25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7_Titolo e contenuto-PPT-1ChartRightText">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408897" y="273845"/>
            <a:ext cx="7864880" cy="342900"/>
          </a:xfrm>
        </p:spPr>
        <p:txBody>
          <a:bodyPr>
            <a:noAutofit/>
          </a:bodyPr>
          <a:lstStyle>
            <a:lvl1pPr>
              <a:defRPr sz="2400" b="1">
                <a:solidFill>
                  <a:srgbClr val="003A79"/>
                </a:solidFill>
                <a:latin typeface="Century Gothic" panose="020B0502020202020204" pitchFamily="34" charset="0"/>
                <a:cs typeface="Arial" panose="020B0604020202020204" pitchFamily="34" charset="0"/>
              </a:defRPr>
            </a:lvl1pPr>
          </a:lstStyle>
          <a:p>
            <a:r>
              <a:rPr lang="it-IT" dirty="0"/>
              <a:t>Titolo – Century </a:t>
            </a:r>
            <a:r>
              <a:rPr lang="it-IT" dirty="0" err="1"/>
              <a:t>Gothic</a:t>
            </a:r>
            <a:r>
              <a:rPr lang="it-IT" dirty="0"/>
              <a:t> 24</a:t>
            </a:r>
          </a:p>
        </p:txBody>
      </p:sp>
      <p:sp>
        <p:nvSpPr>
          <p:cNvPr id="3" name="NewSlide"/>
          <p:cNvSpPr>
            <a:spLocks noGrp="1"/>
          </p:cNvSpPr>
          <p:nvPr>
            <p:ph idx="1" hasCustomPrompt="1"/>
          </p:nvPr>
        </p:nvSpPr>
        <p:spPr>
          <a:xfrm>
            <a:off x="4796232" y="1082019"/>
            <a:ext cx="4055329" cy="2970000"/>
          </a:xfrm>
        </p:spPr>
        <p:txBody>
          <a:bodyPr>
            <a:normAutofit/>
          </a:bodyPr>
          <a:lstStyle>
            <a:lvl1pPr>
              <a:defRPr sz="1400">
                <a:latin typeface="Century Gothic" panose="020B0502020202020204" pitchFamily="34" charset="0"/>
                <a:cs typeface="Arial" panose="020B0604020202020204" pitchFamily="34" charset="0"/>
              </a:defRPr>
            </a:lvl1pPr>
          </a:lstStyle>
          <a:p>
            <a:pPr lvl="0"/>
            <a:r>
              <a:rPr lang="it-IT" dirty="0"/>
              <a:t>Inserisci tabella o grafico misura 1ChartRightText</a:t>
            </a:r>
          </a:p>
        </p:txBody>
      </p:sp>
      <p:sp>
        <p:nvSpPr>
          <p:cNvPr id="10" name="Segnaposto testo 6"/>
          <p:cNvSpPr>
            <a:spLocks noGrp="1"/>
          </p:cNvSpPr>
          <p:nvPr>
            <p:ph type="body" sz="quarter" idx="10" hasCustomPrompt="1"/>
          </p:nvPr>
        </p:nvSpPr>
        <p:spPr>
          <a:xfrm>
            <a:off x="5645303" y="711143"/>
            <a:ext cx="2357187" cy="269879"/>
          </a:xfrm>
        </p:spPr>
        <p:txBody>
          <a:bodyPr>
            <a:noAutofit/>
          </a:bodyPr>
          <a:lstStyle>
            <a:lvl1pPr marL="0" indent="0" algn="ctr">
              <a:buFont typeface="Arial" panose="020B0604020202020204" pitchFamily="34" charset="0"/>
              <a:buNone/>
              <a:defRPr sz="1300" b="1">
                <a:solidFill>
                  <a:srgbClr val="003A79"/>
                </a:solidFill>
                <a:latin typeface="Century Gothic" panose="020B0502020202020204" pitchFamily="34" charset="0"/>
                <a:cs typeface="Arial" panose="020B0604020202020204" pitchFamily="34" charset="0"/>
              </a:defRPr>
            </a:lvl1pPr>
          </a:lstStyle>
          <a:p>
            <a:pPr lvl="0"/>
            <a:r>
              <a:rPr lang="it-IT" dirty="0"/>
              <a:t>Titolo Century </a:t>
            </a:r>
            <a:r>
              <a:rPr lang="it-IT" dirty="0" err="1"/>
              <a:t>Gothic</a:t>
            </a:r>
            <a:r>
              <a:rPr lang="it-IT" dirty="0"/>
              <a:t> 13 </a:t>
            </a:r>
          </a:p>
        </p:txBody>
      </p:sp>
      <p:sp>
        <p:nvSpPr>
          <p:cNvPr id="11" name="Segnaposto contenuto 13"/>
          <p:cNvSpPr>
            <a:spLocks noGrp="1"/>
          </p:cNvSpPr>
          <p:nvPr>
            <p:ph sz="quarter" idx="11" hasCustomPrompt="1"/>
          </p:nvPr>
        </p:nvSpPr>
        <p:spPr>
          <a:xfrm>
            <a:off x="4796233" y="4134925"/>
            <a:ext cx="3872727" cy="173560"/>
          </a:xfrm>
        </p:spPr>
        <p:txBody>
          <a:bodyPr>
            <a:noAutofit/>
          </a:bodyPr>
          <a:lstStyle>
            <a:lvl1pPr marL="0" indent="0">
              <a:buNone/>
              <a:defRPr sz="1000" i="1">
                <a:latin typeface="Century Gothic" panose="020B0502020202020204" pitchFamily="34" charset="0"/>
                <a:cs typeface="Arial" panose="020B0604020202020204" pitchFamily="34" charset="0"/>
              </a:defRPr>
            </a:lvl1pPr>
          </a:lstStyle>
          <a:p>
            <a:pPr lvl="0"/>
            <a:r>
              <a:rPr lang="it-IT" dirty="0"/>
              <a:t>Fonte/ note Century </a:t>
            </a:r>
            <a:r>
              <a:rPr lang="it-IT" dirty="0" err="1"/>
              <a:t>Gothic</a:t>
            </a:r>
            <a:r>
              <a:rPr lang="it-IT" dirty="0"/>
              <a:t> 10</a:t>
            </a:r>
          </a:p>
        </p:txBody>
      </p:sp>
      <p:sp>
        <p:nvSpPr>
          <p:cNvPr id="14" name="Segnaposto numero diapositiva 5"/>
          <p:cNvSpPr>
            <a:spLocks noGrp="1"/>
          </p:cNvSpPr>
          <p:nvPr>
            <p:ph type="sldNum" sz="quarter" idx="13"/>
          </p:nvPr>
        </p:nvSpPr>
        <p:spPr>
          <a:xfrm>
            <a:off x="8593982" y="134543"/>
            <a:ext cx="415993" cy="273844"/>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000" b="1">
                <a:solidFill>
                  <a:srgbClr val="003A79"/>
                </a:solidFill>
                <a:latin typeface="Century Gothic" panose="020B0502020202020204" pitchFamily="34" charset="0"/>
                <a:cs typeface="Arial" panose="020B0604020202020204" pitchFamily="34" charset="0"/>
              </a:defRPr>
            </a:lvl1pPr>
          </a:lstStyle>
          <a:p>
            <a:pPr>
              <a:defRPr/>
            </a:pPr>
            <a:fld id="{F84A8C9C-B6B8-40AF-90F5-1B3A93199BF6}" type="slidenum">
              <a:rPr lang="it-IT" altLang="it-IT" smtClean="0"/>
              <a:pPr>
                <a:defRPr/>
              </a:pPr>
              <a:t>‹N›</a:t>
            </a:fld>
            <a:endParaRPr lang="it-IT" altLang="it-IT"/>
          </a:p>
        </p:txBody>
      </p:sp>
      <p:sp>
        <p:nvSpPr>
          <p:cNvPr id="23" name="Segnaposto testo 4"/>
          <p:cNvSpPr>
            <a:spLocks noGrp="1"/>
          </p:cNvSpPr>
          <p:nvPr>
            <p:ph type="body" sz="quarter" idx="12" hasCustomPrompt="1"/>
          </p:nvPr>
        </p:nvSpPr>
        <p:spPr>
          <a:xfrm>
            <a:off x="487773" y="1085518"/>
            <a:ext cx="3735263" cy="2966503"/>
          </a:xfrm>
        </p:spPr>
        <p:txBody>
          <a:bodyPr>
            <a:noAutofit/>
          </a:bodyPr>
          <a:lstStyle>
            <a:lvl1pPr marL="0" indent="0">
              <a:buClr>
                <a:srgbClr val="003A79"/>
              </a:buClr>
              <a:buSzPct val="130000"/>
              <a:buFont typeface="Wingdings" panose="05000000000000000000" pitchFamily="2" charset="2"/>
              <a:buNone/>
              <a:defRPr sz="1600" baseline="0">
                <a:solidFill>
                  <a:srgbClr val="003A79"/>
                </a:solidFill>
                <a:latin typeface="Century Gothic" panose="020B0502020202020204" pitchFamily="34" charset="0"/>
                <a:cs typeface="Arial" panose="020B0604020202020204" pitchFamily="34" charset="0"/>
              </a:defRPr>
            </a:lvl1pPr>
          </a:lstStyle>
          <a:p>
            <a:pPr lvl="0"/>
            <a:r>
              <a:rPr lang="it-IT" dirty="0"/>
              <a:t>Century </a:t>
            </a:r>
            <a:r>
              <a:rPr lang="it-IT" dirty="0" err="1"/>
              <a:t>Gothic</a:t>
            </a:r>
            <a:r>
              <a:rPr lang="it-IT" dirty="0"/>
              <a:t> 16 MIN </a:t>
            </a:r>
          </a:p>
          <a:p>
            <a:pPr lvl="0"/>
            <a:endParaRPr lang="it-IT" dirty="0"/>
          </a:p>
        </p:txBody>
      </p:sp>
    </p:spTree>
    <p:extLst>
      <p:ext uri="{BB962C8B-B14F-4D97-AF65-F5344CB8AC3E}">
        <p14:creationId xmlns:p14="http://schemas.microsoft.com/office/powerpoint/2010/main" val="1126070853"/>
      </p:ext>
    </p:extLst>
  </p:cSld>
  <p:clrMapOvr>
    <a:masterClrMapping/>
  </p:clrMapOvr>
  <p:extLst mod="1">
    <p:ext uri="{DCECCB84-F9BA-43D5-87BE-67443E8EF086}">
      <p15:sldGuideLst xmlns:p15="http://schemas.microsoft.com/office/powerpoint/2012/main">
        <p15:guide id="1" orient="horz" pos="1620">
          <p15:clr>
            <a:srgbClr val="FBAE40"/>
          </p15:clr>
        </p15:guide>
        <p15:guide id="2" pos="250">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slideLayout" Target="../slideLayouts/slideLayout14.xml"/><Relationship Id="rId18"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17" Type="http://schemas.openxmlformats.org/officeDocument/2006/relationships/slideLayout" Target="../slideLayouts/slideLayout18.xml"/><Relationship Id="rId2" Type="http://schemas.openxmlformats.org/officeDocument/2006/relationships/slideLayout" Target="../slideLayouts/slideLayout3.xml"/><Relationship Id="rId16" Type="http://schemas.openxmlformats.org/officeDocument/2006/relationships/slideLayout" Target="../slideLayouts/slideLayout17.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slideLayout" Target="../slideLayouts/slideLayout16.xml"/><Relationship Id="rId10" Type="http://schemas.openxmlformats.org/officeDocument/2006/relationships/slideLayout" Target="../slideLayouts/slideLayout11.xml"/><Relationship Id="rId19" Type="http://schemas.openxmlformats.org/officeDocument/2006/relationships/image" Target="../media/image2.jpeg"/><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20.xml"/><Relationship Id="rId1" Type="http://schemas.openxmlformats.org/officeDocument/2006/relationships/slideLayout" Target="../slideLayouts/slideLayout19.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8.xml"/><Relationship Id="rId13" Type="http://schemas.openxmlformats.org/officeDocument/2006/relationships/slideLayout" Target="../slideLayouts/slideLayout33.xml"/><Relationship Id="rId18" Type="http://schemas.openxmlformats.org/officeDocument/2006/relationships/image" Target="../media/image3.jpeg"/><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slideLayout" Target="../slideLayouts/slideLayout32.xml"/><Relationship Id="rId17" Type="http://schemas.openxmlformats.org/officeDocument/2006/relationships/theme" Target="../theme/theme4.xml"/><Relationship Id="rId2" Type="http://schemas.openxmlformats.org/officeDocument/2006/relationships/slideLayout" Target="../slideLayouts/slideLayout22.xml"/><Relationship Id="rId16" Type="http://schemas.openxmlformats.org/officeDocument/2006/relationships/slideLayout" Target="../slideLayouts/slideLayout36.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5" Type="http://schemas.openxmlformats.org/officeDocument/2006/relationships/slideLayout" Target="../slideLayouts/slideLayout3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 Id="rId14" Type="http://schemas.openxmlformats.org/officeDocument/2006/relationships/slideLayout" Target="../slideLayouts/slideLayout3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slideLayout" Target="../slideLayouts/slideLayout49.xml"/><Relationship Id="rId18" Type="http://schemas.openxmlformats.org/officeDocument/2006/relationships/theme" Target="../theme/theme5.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17" Type="http://schemas.openxmlformats.org/officeDocument/2006/relationships/slideLayout" Target="../slideLayouts/slideLayout53.xml"/><Relationship Id="rId2" Type="http://schemas.openxmlformats.org/officeDocument/2006/relationships/slideLayout" Target="../slideLayouts/slideLayout38.xml"/><Relationship Id="rId16" Type="http://schemas.openxmlformats.org/officeDocument/2006/relationships/slideLayout" Target="../slideLayouts/slideLayout52.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5" Type="http://schemas.openxmlformats.org/officeDocument/2006/relationships/slideLayout" Target="../slideLayouts/slideLayout51.xml"/><Relationship Id="rId10" Type="http://schemas.openxmlformats.org/officeDocument/2006/relationships/slideLayout" Target="../slideLayouts/slideLayout46.xml"/><Relationship Id="rId19" Type="http://schemas.openxmlformats.org/officeDocument/2006/relationships/image" Target="../media/image2.jpeg"/><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slideLayout" Target="../slideLayouts/slideLayout5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631161" y="273847"/>
            <a:ext cx="7918192" cy="994172"/>
          </a:xfrm>
          <a:prstGeom prst="rect">
            <a:avLst/>
          </a:prstGeom>
        </p:spPr>
        <p:txBody>
          <a:bodyPr vert="horz" lIns="91440" tIns="45720" rIns="91440" bIns="45720" rtlCol="0" anchor="ctr">
            <a:normAutofit/>
          </a:bodyPr>
          <a:lstStyle/>
          <a:p>
            <a:r>
              <a:rPr lang="it-IT" dirty="0"/>
              <a:t>Fare clic per modificare lo stile del titolo</a:t>
            </a:r>
          </a:p>
        </p:txBody>
      </p:sp>
      <p:sp>
        <p:nvSpPr>
          <p:cNvPr id="3" name="Segnaposto testo 2"/>
          <p:cNvSpPr>
            <a:spLocks noGrp="1"/>
          </p:cNvSpPr>
          <p:nvPr>
            <p:ph type="body" idx="1"/>
          </p:nvPr>
        </p:nvSpPr>
        <p:spPr>
          <a:xfrm>
            <a:off x="631161" y="1369219"/>
            <a:ext cx="7918192" cy="3263504"/>
          </a:xfrm>
          <a:prstGeom prst="rect">
            <a:avLst/>
          </a:prstGeom>
        </p:spPr>
        <p:txBody>
          <a:bodyPr vert="horz" lIns="91440" tIns="45720" rIns="91440" bIns="45720" rtlCol="0">
            <a:normAutofit/>
          </a:bodyPr>
          <a:lstStyle/>
          <a:p>
            <a:pPr lvl="0"/>
            <a:r>
              <a:rPr lang="it-IT" dirty="0"/>
              <a:t>Modifica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Tree>
    <p:extLst>
      <p:ext uri="{BB962C8B-B14F-4D97-AF65-F5344CB8AC3E}">
        <p14:creationId xmlns:p14="http://schemas.microsoft.com/office/powerpoint/2010/main" val="533832644"/>
      </p:ext>
    </p:extLst>
  </p:cSld>
  <p:clrMap bg1="lt1" tx1="dk1" bg2="lt2" tx2="dk2" accent1="accent1" accent2="accent2" accent3="accent3" accent4="accent4" accent5="accent5" accent6="accent6" hlink="hlink" folHlink="folHlink"/>
  <p:sldLayoutIdLst>
    <p:sldLayoutId id="2147483649" r:id="rId1"/>
  </p:sldLayoutIdLst>
  <p:hf hdr="0" ftr="0" dt="0"/>
  <p:txStyles>
    <p:titleStyle>
      <a:lvl1pPr algn="l" defTabSz="387305" rtl="0" eaLnBrk="1" latinLnBrk="0" hangingPunct="1">
        <a:lnSpc>
          <a:spcPct val="90000"/>
        </a:lnSpc>
        <a:spcBef>
          <a:spcPct val="0"/>
        </a:spcBef>
        <a:buNone/>
        <a:defRPr sz="1864" kern="1200">
          <a:solidFill>
            <a:schemeClr val="tx1"/>
          </a:solidFill>
          <a:latin typeface="+mj-lt"/>
          <a:ea typeface="+mj-ea"/>
          <a:cs typeface="+mj-cs"/>
        </a:defRPr>
      </a:lvl1pPr>
    </p:titleStyle>
    <p:bodyStyle>
      <a:lvl1pPr marL="96827" indent="-96827" algn="l" defTabSz="387305" rtl="0" eaLnBrk="1" latinLnBrk="0" hangingPunct="1">
        <a:lnSpc>
          <a:spcPct val="90000"/>
        </a:lnSpc>
        <a:spcBef>
          <a:spcPts val="424"/>
        </a:spcBef>
        <a:buFont typeface="Arial" panose="020B0604020202020204" pitchFamily="34" charset="0"/>
        <a:buChar char="•"/>
        <a:defRPr sz="904" kern="1200">
          <a:solidFill>
            <a:schemeClr val="tx1"/>
          </a:solidFill>
          <a:latin typeface="+mn-lt"/>
          <a:ea typeface="+mn-ea"/>
          <a:cs typeface="+mn-cs"/>
        </a:defRPr>
      </a:lvl1pPr>
      <a:lvl2pPr marL="290480" indent="-96827" algn="l" defTabSz="387305" rtl="0" eaLnBrk="1" latinLnBrk="0" hangingPunct="1">
        <a:lnSpc>
          <a:spcPct val="90000"/>
        </a:lnSpc>
        <a:spcBef>
          <a:spcPts val="212"/>
        </a:spcBef>
        <a:buFont typeface="Arial" panose="020B0604020202020204" pitchFamily="34" charset="0"/>
        <a:buChar char="•"/>
        <a:defRPr sz="904" kern="1200">
          <a:solidFill>
            <a:schemeClr val="tx1"/>
          </a:solidFill>
          <a:latin typeface="+mn-lt"/>
          <a:ea typeface="+mn-ea"/>
          <a:cs typeface="+mn-cs"/>
        </a:defRPr>
      </a:lvl2pPr>
      <a:lvl3pPr marL="484132" indent="-96827" algn="l" defTabSz="387305" rtl="0" eaLnBrk="1" latinLnBrk="0" hangingPunct="1">
        <a:lnSpc>
          <a:spcPct val="90000"/>
        </a:lnSpc>
        <a:spcBef>
          <a:spcPts val="212"/>
        </a:spcBef>
        <a:buFont typeface="Arial" panose="020B0604020202020204" pitchFamily="34" charset="0"/>
        <a:buChar char="•"/>
        <a:defRPr sz="904" kern="1200">
          <a:solidFill>
            <a:schemeClr val="tx1"/>
          </a:solidFill>
          <a:latin typeface="+mn-lt"/>
          <a:ea typeface="+mn-ea"/>
          <a:cs typeface="+mn-cs"/>
        </a:defRPr>
      </a:lvl3pPr>
      <a:lvl4pPr marL="677785" indent="-96827" algn="l" defTabSz="387305" rtl="0" eaLnBrk="1" latinLnBrk="0" hangingPunct="1">
        <a:lnSpc>
          <a:spcPct val="90000"/>
        </a:lnSpc>
        <a:spcBef>
          <a:spcPts val="212"/>
        </a:spcBef>
        <a:buFont typeface="Arial" panose="020B0604020202020204" pitchFamily="34" charset="0"/>
        <a:buChar char="•"/>
        <a:defRPr sz="904" kern="1200">
          <a:solidFill>
            <a:schemeClr val="tx1"/>
          </a:solidFill>
          <a:latin typeface="+mn-lt"/>
          <a:ea typeface="+mn-ea"/>
          <a:cs typeface="+mn-cs"/>
        </a:defRPr>
      </a:lvl4pPr>
      <a:lvl5pPr marL="871438" indent="-96827" algn="l" defTabSz="387305" rtl="0" eaLnBrk="1" latinLnBrk="0" hangingPunct="1">
        <a:lnSpc>
          <a:spcPct val="90000"/>
        </a:lnSpc>
        <a:spcBef>
          <a:spcPts val="212"/>
        </a:spcBef>
        <a:buFont typeface="Arial" panose="020B0604020202020204" pitchFamily="34" charset="0"/>
        <a:buChar char="•"/>
        <a:defRPr sz="904" kern="1200">
          <a:solidFill>
            <a:schemeClr val="tx1"/>
          </a:solidFill>
          <a:latin typeface="+mn-lt"/>
          <a:ea typeface="+mn-ea"/>
          <a:cs typeface="+mn-cs"/>
        </a:defRPr>
      </a:lvl5pPr>
      <a:lvl6pPr marL="1065090" indent="-96827" algn="l" defTabSz="387305" rtl="0" eaLnBrk="1" latinLnBrk="0" hangingPunct="1">
        <a:lnSpc>
          <a:spcPct val="90000"/>
        </a:lnSpc>
        <a:spcBef>
          <a:spcPts val="212"/>
        </a:spcBef>
        <a:buFont typeface="Arial" panose="020B0604020202020204" pitchFamily="34" charset="0"/>
        <a:buChar char="•"/>
        <a:defRPr sz="763" kern="1200">
          <a:solidFill>
            <a:schemeClr val="tx1"/>
          </a:solidFill>
          <a:latin typeface="+mn-lt"/>
          <a:ea typeface="+mn-ea"/>
          <a:cs typeface="+mn-cs"/>
        </a:defRPr>
      </a:lvl6pPr>
      <a:lvl7pPr marL="1258743" indent="-96827" algn="l" defTabSz="387305" rtl="0" eaLnBrk="1" latinLnBrk="0" hangingPunct="1">
        <a:lnSpc>
          <a:spcPct val="90000"/>
        </a:lnSpc>
        <a:spcBef>
          <a:spcPts val="212"/>
        </a:spcBef>
        <a:buFont typeface="Arial" panose="020B0604020202020204" pitchFamily="34" charset="0"/>
        <a:buChar char="•"/>
        <a:defRPr sz="763" kern="1200">
          <a:solidFill>
            <a:schemeClr val="tx1"/>
          </a:solidFill>
          <a:latin typeface="+mn-lt"/>
          <a:ea typeface="+mn-ea"/>
          <a:cs typeface="+mn-cs"/>
        </a:defRPr>
      </a:lvl7pPr>
      <a:lvl8pPr marL="1452396" indent="-96827" algn="l" defTabSz="387305" rtl="0" eaLnBrk="1" latinLnBrk="0" hangingPunct="1">
        <a:lnSpc>
          <a:spcPct val="90000"/>
        </a:lnSpc>
        <a:spcBef>
          <a:spcPts val="212"/>
        </a:spcBef>
        <a:buFont typeface="Arial" panose="020B0604020202020204" pitchFamily="34" charset="0"/>
        <a:buChar char="•"/>
        <a:defRPr sz="763" kern="1200">
          <a:solidFill>
            <a:schemeClr val="tx1"/>
          </a:solidFill>
          <a:latin typeface="+mn-lt"/>
          <a:ea typeface="+mn-ea"/>
          <a:cs typeface="+mn-cs"/>
        </a:defRPr>
      </a:lvl8pPr>
      <a:lvl9pPr marL="1646048" indent="-96827" algn="l" defTabSz="387305" rtl="0" eaLnBrk="1" latinLnBrk="0" hangingPunct="1">
        <a:lnSpc>
          <a:spcPct val="90000"/>
        </a:lnSpc>
        <a:spcBef>
          <a:spcPts val="212"/>
        </a:spcBef>
        <a:buFont typeface="Arial" panose="020B0604020202020204" pitchFamily="34" charset="0"/>
        <a:buChar char="•"/>
        <a:defRPr sz="763" kern="1200">
          <a:solidFill>
            <a:schemeClr val="tx1"/>
          </a:solidFill>
          <a:latin typeface="+mn-lt"/>
          <a:ea typeface="+mn-ea"/>
          <a:cs typeface="+mn-cs"/>
        </a:defRPr>
      </a:lvl9pPr>
    </p:bodyStyle>
    <p:otherStyle>
      <a:defPPr>
        <a:defRPr lang="it-IT"/>
      </a:defPPr>
      <a:lvl1pPr marL="0" algn="l" defTabSz="387305" rtl="0" eaLnBrk="1" latinLnBrk="0" hangingPunct="1">
        <a:defRPr sz="1350" kern="1200">
          <a:solidFill>
            <a:schemeClr val="tx1"/>
          </a:solidFill>
          <a:latin typeface="+mn-lt"/>
          <a:ea typeface="+mn-ea"/>
          <a:cs typeface="+mn-cs"/>
        </a:defRPr>
      </a:lvl1pPr>
      <a:lvl2pPr marL="193653" algn="l" defTabSz="387305" rtl="0" eaLnBrk="1" latinLnBrk="0" hangingPunct="1">
        <a:defRPr sz="1350" kern="1200">
          <a:solidFill>
            <a:schemeClr val="tx1"/>
          </a:solidFill>
          <a:latin typeface="+mn-lt"/>
          <a:ea typeface="+mn-ea"/>
          <a:cs typeface="+mn-cs"/>
        </a:defRPr>
      </a:lvl2pPr>
      <a:lvl3pPr marL="387305" algn="l" defTabSz="387305" rtl="0" eaLnBrk="1" latinLnBrk="0" hangingPunct="1">
        <a:defRPr sz="1350" kern="1200">
          <a:solidFill>
            <a:schemeClr val="tx1"/>
          </a:solidFill>
          <a:latin typeface="+mn-lt"/>
          <a:ea typeface="+mn-ea"/>
          <a:cs typeface="+mn-cs"/>
        </a:defRPr>
      </a:lvl3pPr>
      <a:lvl4pPr marL="580958" algn="l" defTabSz="387305" rtl="0" eaLnBrk="1" latinLnBrk="0" hangingPunct="1">
        <a:defRPr sz="1350" kern="1200">
          <a:solidFill>
            <a:schemeClr val="tx1"/>
          </a:solidFill>
          <a:latin typeface="+mn-lt"/>
          <a:ea typeface="+mn-ea"/>
          <a:cs typeface="+mn-cs"/>
        </a:defRPr>
      </a:lvl4pPr>
      <a:lvl5pPr marL="774611" algn="l" defTabSz="387305" rtl="0" eaLnBrk="1" latinLnBrk="0" hangingPunct="1">
        <a:defRPr sz="1350" kern="1200">
          <a:solidFill>
            <a:schemeClr val="tx1"/>
          </a:solidFill>
          <a:latin typeface="+mn-lt"/>
          <a:ea typeface="+mn-ea"/>
          <a:cs typeface="+mn-cs"/>
        </a:defRPr>
      </a:lvl5pPr>
      <a:lvl6pPr marL="968264" algn="l" defTabSz="387305" rtl="0" eaLnBrk="1" latinLnBrk="0" hangingPunct="1">
        <a:defRPr sz="1350" kern="1200">
          <a:solidFill>
            <a:schemeClr val="tx1"/>
          </a:solidFill>
          <a:latin typeface="+mn-lt"/>
          <a:ea typeface="+mn-ea"/>
          <a:cs typeface="+mn-cs"/>
        </a:defRPr>
      </a:lvl6pPr>
      <a:lvl7pPr marL="1161917" algn="l" defTabSz="387305" rtl="0" eaLnBrk="1" latinLnBrk="0" hangingPunct="1">
        <a:defRPr sz="1350" kern="1200">
          <a:solidFill>
            <a:schemeClr val="tx1"/>
          </a:solidFill>
          <a:latin typeface="+mn-lt"/>
          <a:ea typeface="+mn-ea"/>
          <a:cs typeface="+mn-cs"/>
        </a:defRPr>
      </a:lvl7pPr>
      <a:lvl8pPr marL="1355570" algn="l" defTabSz="387305" rtl="0" eaLnBrk="1" latinLnBrk="0" hangingPunct="1">
        <a:defRPr sz="1350" kern="1200">
          <a:solidFill>
            <a:schemeClr val="tx1"/>
          </a:solidFill>
          <a:latin typeface="+mn-lt"/>
          <a:ea typeface="+mn-ea"/>
          <a:cs typeface="+mn-cs"/>
        </a:defRPr>
      </a:lvl8pPr>
      <a:lvl9pPr marL="1549223" algn="l" defTabSz="387305"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51037E8E-8B9C-4168-A13E-20280A6AA0CB}"/>
              </a:ext>
            </a:extLst>
          </p:cNvPr>
          <p:cNvSpPr>
            <a:spLocks noGrp="1"/>
          </p:cNvSpPr>
          <p:nvPr>
            <p:ph type="title"/>
          </p:nvPr>
        </p:nvSpPr>
        <p:spPr>
          <a:xfrm>
            <a:off x="631825" y="274638"/>
            <a:ext cx="7916863" cy="993775"/>
          </a:xfrm>
          <a:prstGeom prst="rect">
            <a:avLst/>
          </a:prstGeom>
        </p:spPr>
        <p:txBody>
          <a:bodyPr vert="horz" lIns="91440" tIns="45720" rIns="91440" bIns="45720" rtlCol="0" anchor="ctr">
            <a:normAutofit/>
          </a:bodyPr>
          <a:lstStyle/>
          <a:p>
            <a:r>
              <a:rPr lang="it-IT" dirty="0"/>
              <a:t>Fare clic per modificare lo stile del titolo</a:t>
            </a:r>
          </a:p>
        </p:txBody>
      </p:sp>
      <p:sp>
        <p:nvSpPr>
          <p:cNvPr id="3" name="Segnaposto testo 2">
            <a:extLst>
              <a:ext uri="{FF2B5EF4-FFF2-40B4-BE49-F238E27FC236}">
                <a16:creationId xmlns:a16="http://schemas.microsoft.com/office/drawing/2014/main" id="{D3379FEF-1126-4AC0-A68B-A5D311807E18}"/>
              </a:ext>
            </a:extLst>
          </p:cNvPr>
          <p:cNvSpPr>
            <a:spLocks noGrp="1"/>
          </p:cNvSpPr>
          <p:nvPr>
            <p:ph type="body" idx="1"/>
          </p:nvPr>
        </p:nvSpPr>
        <p:spPr>
          <a:xfrm>
            <a:off x="631825" y="1370013"/>
            <a:ext cx="7916863" cy="3262312"/>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numero diapositiva 5">
            <a:extLst>
              <a:ext uri="{FF2B5EF4-FFF2-40B4-BE49-F238E27FC236}">
                <a16:creationId xmlns:a16="http://schemas.microsoft.com/office/drawing/2014/main" id="{EEE78043-A54D-4D35-970A-759C5FC294A4}"/>
              </a:ext>
            </a:extLst>
          </p:cNvPr>
          <p:cNvSpPr>
            <a:spLocks noGrp="1"/>
          </p:cNvSpPr>
          <p:nvPr>
            <p:ph type="sldNum" sz="quarter" idx="4"/>
          </p:nvPr>
        </p:nvSpPr>
        <p:spPr>
          <a:xfrm>
            <a:off x="8593980" y="134541"/>
            <a:ext cx="415992" cy="273844"/>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000" b="1">
                <a:solidFill>
                  <a:srgbClr val="003A79"/>
                </a:solidFill>
                <a:latin typeface="Century Gothic" panose="020B0502020202020204" pitchFamily="34" charset="0"/>
                <a:cs typeface="Arial" panose="020B0604020202020204" pitchFamily="34" charset="0"/>
              </a:defRPr>
            </a:lvl1pPr>
          </a:lstStyle>
          <a:p>
            <a:pPr>
              <a:defRPr/>
            </a:pPr>
            <a:fld id="{F84A8C9C-B6B8-40AF-90F5-1B3A93199BF6}" type="slidenum">
              <a:rPr lang="it-IT" altLang="it-IT" smtClean="0"/>
              <a:pPr>
                <a:defRPr/>
              </a:pPr>
              <a:t>‹N›</a:t>
            </a:fld>
            <a:endParaRPr lang="it-IT" altLang="it-IT" dirty="0"/>
          </a:p>
        </p:txBody>
      </p:sp>
      <p:pic>
        <p:nvPicPr>
          <p:cNvPr id="21" name="Immagine 19" descr="INTESA_SANPAOLO white.png">
            <a:extLst>
              <a:ext uri="{FF2B5EF4-FFF2-40B4-BE49-F238E27FC236}">
                <a16:creationId xmlns:a16="http://schemas.microsoft.com/office/drawing/2014/main" id="{20B94208-632A-4E4F-9606-014B205C1A8B}"/>
              </a:ext>
            </a:extLst>
          </p:cNvPr>
          <p:cNvPicPr>
            <a:picLocks noChangeAspect="1"/>
          </p:cNvPicPr>
          <p:nvPr userDrawn="1"/>
        </p:nvPicPr>
        <p:blipFill>
          <a:blip r:embed="rId19" cstate="print">
            <a:extLst>
              <a:ext uri="{28A0092B-C50C-407E-A947-70E740481C1C}">
                <a14:useLocalDpi xmlns:a14="http://schemas.microsoft.com/office/drawing/2010/main" val="0"/>
              </a:ext>
            </a:extLst>
          </a:blip>
          <a:srcRect/>
          <a:stretch>
            <a:fillRect/>
          </a:stretch>
        </p:blipFill>
        <p:spPr bwMode="auto">
          <a:xfrm>
            <a:off x="7206781" y="4733925"/>
            <a:ext cx="1557337"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82444020"/>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78" r:id="rId17"/>
  </p:sldLayoutIdLst>
  <p:hf hdr="0" ftr="0" dt="0"/>
  <p:txStyles>
    <p:titleStyle>
      <a:lvl1pPr algn="l" defTabSz="914400" rtl="0" eaLnBrk="1" latinLnBrk="0" hangingPunct="1">
        <a:lnSpc>
          <a:spcPct val="90000"/>
        </a:lnSpc>
        <a:spcBef>
          <a:spcPct val="0"/>
        </a:spcBef>
        <a:buNone/>
        <a:defRPr sz="1800" kern="1200">
          <a:solidFill>
            <a:schemeClr val="tx1"/>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620" userDrawn="1">
          <p15:clr>
            <a:srgbClr val="F26B43"/>
          </p15:clr>
        </p15:guide>
        <p15:guide id="2" pos="5522"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631161" y="273847"/>
            <a:ext cx="7918192" cy="994172"/>
          </a:xfrm>
          <a:prstGeom prst="rect">
            <a:avLst/>
          </a:prstGeom>
        </p:spPr>
        <p:txBody>
          <a:bodyPr vert="horz" lIns="91440" tIns="45720" rIns="91440" bIns="45720" rtlCol="0" anchor="ctr">
            <a:normAutofit/>
          </a:bodyPr>
          <a:lstStyle/>
          <a:p>
            <a:r>
              <a:rPr lang="it-IT" dirty="0"/>
              <a:t>Fare clic per modificare lo stile del titolo</a:t>
            </a:r>
          </a:p>
        </p:txBody>
      </p:sp>
      <p:sp>
        <p:nvSpPr>
          <p:cNvPr id="3" name="Segnaposto testo 2"/>
          <p:cNvSpPr>
            <a:spLocks noGrp="1"/>
          </p:cNvSpPr>
          <p:nvPr>
            <p:ph type="body" idx="1"/>
          </p:nvPr>
        </p:nvSpPr>
        <p:spPr>
          <a:xfrm>
            <a:off x="631161" y="1369219"/>
            <a:ext cx="7918192" cy="3263504"/>
          </a:xfrm>
          <a:prstGeom prst="rect">
            <a:avLst/>
          </a:prstGeom>
        </p:spPr>
        <p:txBody>
          <a:bodyPr vert="horz" lIns="91440" tIns="45720" rIns="91440" bIns="45720" rtlCol="0">
            <a:normAutofit/>
          </a:bodyPr>
          <a:lstStyle/>
          <a:p>
            <a:pPr lvl="0"/>
            <a:r>
              <a:rPr lang="it-IT" dirty="0"/>
              <a:t>Modifica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Tree>
    <p:extLst>
      <p:ext uri="{BB962C8B-B14F-4D97-AF65-F5344CB8AC3E}">
        <p14:creationId xmlns:p14="http://schemas.microsoft.com/office/powerpoint/2010/main" val="1799932898"/>
      </p:ext>
    </p:extLst>
  </p:cSld>
  <p:clrMap bg1="lt1" tx1="dk1" bg2="lt2" tx2="dk2" accent1="accent1" accent2="accent2" accent3="accent3" accent4="accent4" accent5="accent5" accent6="accent6" hlink="hlink" folHlink="folHlink"/>
  <p:sldLayoutIdLst>
    <p:sldLayoutId id="2147483708" r:id="rId1"/>
    <p:sldLayoutId id="2147483710" r:id="rId2"/>
  </p:sldLayoutIdLst>
  <p:txStyles>
    <p:titleStyle>
      <a:lvl1pPr algn="l" defTabSz="387305" rtl="0" eaLnBrk="1" latinLnBrk="0" hangingPunct="1">
        <a:lnSpc>
          <a:spcPct val="90000"/>
        </a:lnSpc>
        <a:spcBef>
          <a:spcPct val="0"/>
        </a:spcBef>
        <a:buNone/>
        <a:defRPr sz="1864" kern="1200">
          <a:solidFill>
            <a:schemeClr val="tx1"/>
          </a:solidFill>
          <a:latin typeface="+mj-lt"/>
          <a:ea typeface="+mj-ea"/>
          <a:cs typeface="+mj-cs"/>
        </a:defRPr>
      </a:lvl1pPr>
    </p:titleStyle>
    <p:bodyStyle>
      <a:lvl1pPr marL="96827" indent="-96827" algn="l" defTabSz="387305" rtl="0" eaLnBrk="1" latinLnBrk="0" hangingPunct="1">
        <a:lnSpc>
          <a:spcPct val="90000"/>
        </a:lnSpc>
        <a:spcBef>
          <a:spcPts val="424"/>
        </a:spcBef>
        <a:buFont typeface="Arial" panose="020B0604020202020204" pitchFamily="34" charset="0"/>
        <a:buChar char="•"/>
        <a:defRPr sz="904" kern="1200">
          <a:solidFill>
            <a:schemeClr val="tx1"/>
          </a:solidFill>
          <a:latin typeface="+mn-lt"/>
          <a:ea typeface="+mn-ea"/>
          <a:cs typeface="+mn-cs"/>
        </a:defRPr>
      </a:lvl1pPr>
      <a:lvl2pPr marL="290480" indent="-96827" algn="l" defTabSz="387305" rtl="0" eaLnBrk="1" latinLnBrk="0" hangingPunct="1">
        <a:lnSpc>
          <a:spcPct val="90000"/>
        </a:lnSpc>
        <a:spcBef>
          <a:spcPts val="212"/>
        </a:spcBef>
        <a:buFont typeface="Arial" panose="020B0604020202020204" pitchFamily="34" charset="0"/>
        <a:buChar char="•"/>
        <a:defRPr sz="904" kern="1200">
          <a:solidFill>
            <a:schemeClr val="tx1"/>
          </a:solidFill>
          <a:latin typeface="+mn-lt"/>
          <a:ea typeface="+mn-ea"/>
          <a:cs typeface="+mn-cs"/>
        </a:defRPr>
      </a:lvl2pPr>
      <a:lvl3pPr marL="484132" indent="-96827" algn="l" defTabSz="387305" rtl="0" eaLnBrk="1" latinLnBrk="0" hangingPunct="1">
        <a:lnSpc>
          <a:spcPct val="90000"/>
        </a:lnSpc>
        <a:spcBef>
          <a:spcPts val="212"/>
        </a:spcBef>
        <a:buFont typeface="Arial" panose="020B0604020202020204" pitchFamily="34" charset="0"/>
        <a:buChar char="•"/>
        <a:defRPr sz="904" kern="1200">
          <a:solidFill>
            <a:schemeClr val="tx1"/>
          </a:solidFill>
          <a:latin typeface="+mn-lt"/>
          <a:ea typeface="+mn-ea"/>
          <a:cs typeface="+mn-cs"/>
        </a:defRPr>
      </a:lvl3pPr>
      <a:lvl4pPr marL="677785" indent="-96827" algn="l" defTabSz="387305" rtl="0" eaLnBrk="1" latinLnBrk="0" hangingPunct="1">
        <a:lnSpc>
          <a:spcPct val="90000"/>
        </a:lnSpc>
        <a:spcBef>
          <a:spcPts val="212"/>
        </a:spcBef>
        <a:buFont typeface="Arial" panose="020B0604020202020204" pitchFamily="34" charset="0"/>
        <a:buChar char="•"/>
        <a:defRPr sz="904" kern="1200">
          <a:solidFill>
            <a:schemeClr val="tx1"/>
          </a:solidFill>
          <a:latin typeface="+mn-lt"/>
          <a:ea typeface="+mn-ea"/>
          <a:cs typeface="+mn-cs"/>
        </a:defRPr>
      </a:lvl4pPr>
      <a:lvl5pPr marL="871438" indent="-96827" algn="l" defTabSz="387305" rtl="0" eaLnBrk="1" latinLnBrk="0" hangingPunct="1">
        <a:lnSpc>
          <a:spcPct val="90000"/>
        </a:lnSpc>
        <a:spcBef>
          <a:spcPts val="212"/>
        </a:spcBef>
        <a:buFont typeface="Arial" panose="020B0604020202020204" pitchFamily="34" charset="0"/>
        <a:buChar char="•"/>
        <a:defRPr sz="904" kern="1200">
          <a:solidFill>
            <a:schemeClr val="tx1"/>
          </a:solidFill>
          <a:latin typeface="+mn-lt"/>
          <a:ea typeface="+mn-ea"/>
          <a:cs typeface="+mn-cs"/>
        </a:defRPr>
      </a:lvl5pPr>
      <a:lvl6pPr marL="1065090" indent="-96827" algn="l" defTabSz="387305" rtl="0" eaLnBrk="1" latinLnBrk="0" hangingPunct="1">
        <a:lnSpc>
          <a:spcPct val="90000"/>
        </a:lnSpc>
        <a:spcBef>
          <a:spcPts val="212"/>
        </a:spcBef>
        <a:buFont typeface="Arial" panose="020B0604020202020204" pitchFamily="34" charset="0"/>
        <a:buChar char="•"/>
        <a:defRPr sz="763" kern="1200">
          <a:solidFill>
            <a:schemeClr val="tx1"/>
          </a:solidFill>
          <a:latin typeface="+mn-lt"/>
          <a:ea typeface="+mn-ea"/>
          <a:cs typeface="+mn-cs"/>
        </a:defRPr>
      </a:lvl6pPr>
      <a:lvl7pPr marL="1258743" indent="-96827" algn="l" defTabSz="387305" rtl="0" eaLnBrk="1" latinLnBrk="0" hangingPunct="1">
        <a:lnSpc>
          <a:spcPct val="90000"/>
        </a:lnSpc>
        <a:spcBef>
          <a:spcPts val="212"/>
        </a:spcBef>
        <a:buFont typeface="Arial" panose="020B0604020202020204" pitchFamily="34" charset="0"/>
        <a:buChar char="•"/>
        <a:defRPr sz="763" kern="1200">
          <a:solidFill>
            <a:schemeClr val="tx1"/>
          </a:solidFill>
          <a:latin typeface="+mn-lt"/>
          <a:ea typeface="+mn-ea"/>
          <a:cs typeface="+mn-cs"/>
        </a:defRPr>
      </a:lvl7pPr>
      <a:lvl8pPr marL="1452396" indent="-96827" algn="l" defTabSz="387305" rtl="0" eaLnBrk="1" latinLnBrk="0" hangingPunct="1">
        <a:lnSpc>
          <a:spcPct val="90000"/>
        </a:lnSpc>
        <a:spcBef>
          <a:spcPts val="212"/>
        </a:spcBef>
        <a:buFont typeface="Arial" panose="020B0604020202020204" pitchFamily="34" charset="0"/>
        <a:buChar char="•"/>
        <a:defRPr sz="763" kern="1200">
          <a:solidFill>
            <a:schemeClr val="tx1"/>
          </a:solidFill>
          <a:latin typeface="+mn-lt"/>
          <a:ea typeface="+mn-ea"/>
          <a:cs typeface="+mn-cs"/>
        </a:defRPr>
      </a:lvl8pPr>
      <a:lvl9pPr marL="1646048" indent="-96827" algn="l" defTabSz="387305" rtl="0" eaLnBrk="1" latinLnBrk="0" hangingPunct="1">
        <a:lnSpc>
          <a:spcPct val="90000"/>
        </a:lnSpc>
        <a:spcBef>
          <a:spcPts val="212"/>
        </a:spcBef>
        <a:buFont typeface="Arial" panose="020B0604020202020204" pitchFamily="34" charset="0"/>
        <a:buChar char="•"/>
        <a:defRPr sz="763" kern="1200">
          <a:solidFill>
            <a:schemeClr val="tx1"/>
          </a:solidFill>
          <a:latin typeface="+mn-lt"/>
          <a:ea typeface="+mn-ea"/>
          <a:cs typeface="+mn-cs"/>
        </a:defRPr>
      </a:lvl9pPr>
    </p:bodyStyle>
    <p:otherStyle>
      <a:defPPr>
        <a:defRPr lang="it-IT"/>
      </a:defPPr>
      <a:lvl1pPr marL="0" algn="l" defTabSz="387305" rtl="0" eaLnBrk="1" latinLnBrk="0" hangingPunct="1">
        <a:defRPr sz="1350" kern="1200">
          <a:solidFill>
            <a:schemeClr val="tx1"/>
          </a:solidFill>
          <a:latin typeface="+mn-lt"/>
          <a:ea typeface="+mn-ea"/>
          <a:cs typeface="+mn-cs"/>
        </a:defRPr>
      </a:lvl1pPr>
      <a:lvl2pPr marL="193653" algn="l" defTabSz="387305" rtl="0" eaLnBrk="1" latinLnBrk="0" hangingPunct="1">
        <a:defRPr sz="1350" kern="1200">
          <a:solidFill>
            <a:schemeClr val="tx1"/>
          </a:solidFill>
          <a:latin typeface="+mn-lt"/>
          <a:ea typeface="+mn-ea"/>
          <a:cs typeface="+mn-cs"/>
        </a:defRPr>
      </a:lvl2pPr>
      <a:lvl3pPr marL="387305" algn="l" defTabSz="387305" rtl="0" eaLnBrk="1" latinLnBrk="0" hangingPunct="1">
        <a:defRPr sz="1350" kern="1200">
          <a:solidFill>
            <a:schemeClr val="tx1"/>
          </a:solidFill>
          <a:latin typeface="+mn-lt"/>
          <a:ea typeface="+mn-ea"/>
          <a:cs typeface="+mn-cs"/>
        </a:defRPr>
      </a:lvl3pPr>
      <a:lvl4pPr marL="580958" algn="l" defTabSz="387305" rtl="0" eaLnBrk="1" latinLnBrk="0" hangingPunct="1">
        <a:defRPr sz="1350" kern="1200">
          <a:solidFill>
            <a:schemeClr val="tx1"/>
          </a:solidFill>
          <a:latin typeface="+mn-lt"/>
          <a:ea typeface="+mn-ea"/>
          <a:cs typeface="+mn-cs"/>
        </a:defRPr>
      </a:lvl4pPr>
      <a:lvl5pPr marL="774611" algn="l" defTabSz="387305" rtl="0" eaLnBrk="1" latinLnBrk="0" hangingPunct="1">
        <a:defRPr sz="1350" kern="1200">
          <a:solidFill>
            <a:schemeClr val="tx1"/>
          </a:solidFill>
          <a:latin typeface="+mn-lt"/>
          <a:ea typeface="+mn-ea"/>
          <a:cs typeface="+mn-cs"/>
        </a:defRPr>
      </a:lvl5pPr>
      <a:lvl6pPr marL="968264" algn="l" defTabSz="387305" rtl="0" eaLnBrk="1" latinLnBrk="0" hangingPunct="1">
        <a:defRPr sz="1350" kern="1200">
          <a:solidFill>
            <a:schemeClr val="tx1"/>
          </a:solidFill>
          <a:latin typeface="+mn-lt"/>
          <a:ea typeface="+mn-ea"/>
          <a:cs typeface="+mn-cs"/>
        </a:defRPr>
      </a:lvl6pPr>
      <a:lvl7pPr marL="1161917" algn="l" defTabSz="387305" rtl="0" eaLnBrk="1" latinLnBrk="0" hangingPunct="1">
        <a:defRPr sz="1350" kern="1200">
          <a:solidFill>
            <a:schemeClr val="tx1"/>
          </a:solidFill>
          <a:latin typeface="+mn-lt"/>
          <a:ea typeface="+mn-ea"/>
          <a:cs typeface="+mn-cs"/>
        </a:defRPr>
      </a:lvl7pPr>
      <a:lvl8pPr marL="1355570" algn="l" defTabSz="387305" rtl="0" eaLnBrk="1" latinLnBrk="0" hangingPunct="1">
        <a:defRPr sz="1350" kern="1200">
          <a:solidFill>
            <a:schemeClr val="tx1"/>
          </a:solidFill>
          <a:latin typeface="+mn-lt"/>
          <a:ea typeface="+mn-ea"/>
          <a:cs typeface="+mn-cs"/>
        </a:defRPr>
      </a:lvl8pPr>
      <a:lvl9pPr marL="1549223" algn="l" defTabSz="387305"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8A506B52-946B-4B70-9ABE-A1D99AC31C8E}"/>
              </a:ext>
            </a:extLst>
          </p:cNvPr>
          <p:cNvSpPr>
            <a:spLocks noGrp="1"/>
          </p:cNvSpPr>
          <p:nvPr>
            <p:ph type="title"/>
          </p:nvPr>
        </p:nvSpPr>
        <p:spPr>
          <a:xfrm>
            <a:off x="631161" y="273844"/>
            <a:ext cx="7918192" cy="994172"/>
          </a:xfrm>
          <a:prstGeom prst="rect">
            <a:avLst/>
          </a:prstGeom>
        </p:spPr>
        <p:txBody>
          <a:bodyPr vert="horz" lIns="91440" tIns="45720" rIns="91440" bIns="45720" rtlCol="0" anchor="ctr">
            <a:normAutofit/>
          </a:bodyPr>
          <a:lstStyle/>
          <a:p>
            <a:r>
              <a:rPr lang="it-IT" dirty="0"/>
              <a:t>Fare clic per modificare lo stile del titolo</a:t>
            </a:r>
          </a:p>
        </p:txBody>
      </p:sp>
      <p:sp>
        <p:nvSpPr>
          <p:cNvPr id="3" name="Segnaposto testo 2">
            <a:extLst>
              <a:ext uri="{FF2B5EF4-FFF2-40B4-BE49-F238E27FC236}">
                <a16:creationId xmlns:a16="http://schemas.microsoft.com/office/drawing/2014/main" id="{CFB82D93-17D6-44D3-ACF4-CF39A22B5163}"/>
              </a:ext>
            </a:extLst>
          </p:cNvPr>
          <p:cNvSpPr>
            <a:spLocks noGrp="1"/>
          </p:cNvSpPr>
          <p:nvPr>
            <p:ph type="body" idx="1"/>
          </p:nvPr>
        </p:nvSpPr>
        <p:spPr>
          <a:xfrm>
            <a:off x="631161" y="1369219"/>
            <a:ext cx="7918192" cy="3263504"/>
          </a:xfrm>
          <a:prstGeom prst="rect">
            <a:avLst/>
          </a:prstGeom>
        </p:spPr>
        <p:txBody>
          <a:bodyPr vert="horz" lIns="91440" tIns="45720" rIns="91440" bIns="45720" rtlCol="0">
            <a:normAutofit/>
          </a:bodyPr>
          <a:lstStyle/>
          <a:p>
            <a:pPr lvl="0"/>
            <a:r>
              <a:rPr lang="it-IT" dirty="0"/>
              <a:t>Modifica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4" name="Segnaposto data 3">
            <a:extLst>
              <a:ext uri="{FF2B5EF4-FFF2-40B4-BE49-F238E27FC236}">
                <a16:creationId xmlns:a16="http://schemas.microsoft.com/office/drawing/2014/main" id="{2C7B08E7-E67B-4D1D-9435-0052255BAF42}"/>
              </a:ext>
            </a:extLst>
          </p:cNvPr>
          <p:cNvSpPr>
            <a:spLocks noGrp="1"/>
          </p:cNvSpPr>
          <p:nvPr>
            <p:ph type="dt" sz="half" idx="2"/>
          </p:nvPr>
        </p:nvSpPr>
        <p:spPr>
          <a:xfrm>
            <a:off x="631160" y="4767263"/>
            <a:ext cx="2065615" cy="273844"/>
          </a:xfrm>
          <a:prstGeom prst="rect">
            <a:avLst/>
          </a:prstGeom>
        </p:spPr>
        <p:txBody>
          <a:bodyPr vert="horz" lIns="91440" tIns="45720" rIns="91440" bIns="45720" rtlCol="0" anchor="ctr"/>
          <a:lstStyle>
            <a:lvl1pPr algn="l">
              <a:defRPr sz="900">
                <a:solidFill>
                  <a:schemeClr val="tx1">
                    <a:tint val="75000"/>
                  </a:schemeClr>
                </a:solidFill>
                <a:latin typeface="Century Gothic" panose="020B0502020202020204" pitchFamily="34" charset="0"/>
              </a:defRPr>
            </a:lvl1pPr>
          </a:lstStyle>
          <a:p>
            <a:fld id="{2DAEB3B8-AB2E-4E4F-8261-2FA1A40895E3}" type="datetimeFigureOut">
              <a:rPr lang="it-IT" smtClean="0"/>
              <a:pPr/>
              <a:t>11/04/2022</a:t>
            </a:fld>
            <a:endParaRPr lang="it-IT"/>
          </a:p>
        </p:txBody>
      </p:sp>
      <p:sp>
        <p:nvSpPr>
          <p:cNvPr id="5" name="Segnaposto piè di pagina 4">
            <a:extLst>
              <a:ext uri="{FF2B5EF4-FFF2-40B4-BE49-F238E27FC236}">
                <a16:creationId xmlns:a16="http://schemas.microsoft.com/office/drawing/2014/main" id="{65F06FFC-E8F7-442C-8AA7-CC044E18F212}"/>
              </a:ext>
            </a:extLst>
          </p:cNvPr>
          <p:cNvSpPr>
            <a:spLocks noGrp="1"/>
          </p:cNvSpPr>
          <p:nvPr>
            <p:ph type="ftr" sz="quarter" idx="3"/>
          </p:nvPr>
        </p:nvSpPr>
        <p:spPr>
          <a:xfrm>
            <a:off x="3041045" y="4767263"/>
            <a:ext cx="3098423" cy="273844"/>
          </a:xfrm>
          <a:prstGeom prst="rect">
            <a:avLst/>
          </a:prstGeom>
        </p:spPr>
        <p:txBody>
          <a:bodyPr vert="horz" lIns="91440" tIns="45720" rIns="91440" bIns="45720" rtlCol="0" anchor="ctr"/>
          <a:lstStyle>
            <a:lvl1pPr algn="ctr">
              <a:defRPr sz="900">
                <a:solidFill>
                  <a:schemeClr val="tx1">
                    <a:tint val="75000"/>
                  </a:schemeClr>
                </a:solidFill>
                <a:latin typeface="Century Gothic" panose="020B0502020202020204" pitchFamily="34" charset="0"/>
              </a:defRPr>
            </a:lvl1pPr>
          </a:lstStyle>
          <a:p>
            <a:endParaRPr lang="it-IT" dirty="0"/>
          </a:p>
        </p:txBody>
      </p:sp>
      <p:sp>
        <p:nvSpPr>
          <p:cNvPr id="6" name="Segnaposto numero diapositiva 5">
            <a:extLst>
              <a:ext uri="{FF2B5EF4-FFF2-40B4-BE49-F238E27FC236}">
                <a16:creationId xmlns:a16="http://schemas.microsoft.com/office/drawing/2014/main" id="{4A86B199-3D83-4485-AC9F-D18B7330678A}"/>
              </a:ext>
            </a:extLst>
          </p:cNvPr>
          <p:cNvSpPr>
            <a:spLocks noGrp="1"/>
          </p:cNvSpPr>
          <p:nvPr>
            <p:ph type="sldNum" sz="quarter" idx="4"/>
          </p:nvPr>
        </p:nvSpPr>
        <p:spPr>
          <a:xfrm>
            <a:off x="6483738" y="4767263"/>
            <a:ext cx="2065615"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10522854-34DC-4C1D-9152-57E96176E8E7}" type="slidenum">
              <a:rPr lang="it-IT" smtClean="0"/>
              <a:t>‹N›</a:t>
            </a:fld>
            <a:endParaRPr lang="it-IT" dirty="0"/>
          </a:p>
        </p:txBody>
      </p:sp>
      <p:pic>
        <p:nvPicPr>
          <p:cNvPr id="20" name="Immagine 4" descr="INTESA_SANPAOLO white.png">
            <a:extLst>
              <a:ext uri="{FF2B5EF4-FFF2-40B4-BE49-F238E27FC236}">
                <a16:creationId xmlns:a16="http://schemas.microsoft.com/office/drawing/2014/main" id="{6C5C02FF-BB3B-4F5C-947B-D057F8B0BB40}"/>
              </a:ext>
            </a:extLst>
          </p:cNvPr>
          <p:cNvPicPr>
            <a:picLocks noChangeAspect="1"/>
          </p:cNvPicPr>
          <p:nvPr userDrawn="1"/>
        </p:nvPicPr>
        <p:blipFill>
          <a:blip r:embed="rId18" cstate="print">
            <a:extLst>
              <a:ext uri="{28A0092B-C50C-407E-A947-70E740481C1C}">
                <a14:useLocalDpi xmlns:a14="http://schemas.microsoft.com/office/drawing/2010/main" val="0"/>
              </a:ext>
            </a:extLst>
          </a:blip>
          <a:srcRect/>
          <a:stretch>
            <a:fillRect/>
          </a:stretch>
        </p:blipFill>
        <p:spPr bwMode="auto">
          <a:xfrm>
            <a:off x="6845824" y="4851797"/>
            <a:ext cx="1934020" cy="1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91070443"/>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 id="2147483736" r:id="rId12"/>
    <p:sldLayoutId id="2147483737" r:id="rId13"/>
    <p:sldLayoutId id="2147483738" r:id="rId14"/>
    <p:sldLayoutId id="2147483739" r:id="rId15"/>
    <p:sldLayoutId id="2147483740" r:id="rId16"/>
  </p:sldLayoutIdLst>
  <p:txStyles>
    <p:titleStyle>
      <a:lvl1pPr algn="l" defTabSz="685800" rtl="0" eaLnBrk="1" latinLnBrk="0" hangingPunct="1">
        <a:lnSpc>
          <a:spcPct val="90000"/>
        </a:lnSpc>
        <a:spcBef>
          <a:spcPct val="0"/>
        </a:spcBef>
        <a:buNone/>
        <a:defRPr sz="3300" kern="1200">
          <a:solidFill>
            <a:schemeClr val="tx1"/>
          </a:solidFill>
          <a:latin typeface="Century Gothic" panose="020B0502020202020204" pitchFamily="34" charset="0"/>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Century Gothic" panose="020B0502020202020204" pitchFamily="34"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Century Gothic" panose="020B0502020202020204" pitchFamily="34"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Century Gothic" panose="020B0502020202020204" pitchFamily="34"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Century Gothic" panose="020B0502020202020204" pitchFamily="34"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it-IT"/>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51037E8E-8B9C-4168-A13E-20280A6AA0CB}"/>
              </a:ext>
            </a:extLst>
          </p:cNvPr>
          <p:cNvSpPr>
            <a:spLocks noGrp="1"/>
          </p:cNvSpPr>
          <p:nvPr>
            <p:ph type="title"/>
          </p:nvPr>
        </p:nvSpPr>
        <p:spPr>
          <a:xfrm>
            <a:off x="631825" y="274638"/>
            <a:ext cx="7916863" cy="993775"/>
          </a:xfrm>
          <a:prstGeom prst="rect">
            <a:avLst/>
          </a:prstGeom>
        </p:spPr>
        <p:txBody>
          <a:bodyPr vert="horz" lIns="91440" tIns="45720" rIns="91440" bIns="45720" rtlCol="0" anchor="ctr">
            <a:normAutofit/>
          </a:bodyPr>
          <a:lstStyle/>
          <a:p>
            <a:r>
              <a:rPr lang="it-IT" dirty="0"/>
              <a:t>Fare clic per modificare lo stile del titolo</a:t>
            </a:r>
          </a:p>
        </p:txBody>
      </p:sp>
      <p:sp>
        <p:nvSpPr>
          <p:cNvPr id="3" name="Segnaposto testo 2">
            <a:extLst>
              <a:ext uri="{FF2B5EF4-FFF2-40B4-BE49-F238E27FC236}">
                <a16:creationId xmlns:a16="http://schemas.microsoft.com/office/drawing/2014/main" id="{D3379FEF-1126-4AC0-A68B-A5D311807E18}"/>
              </a:ext>
            </a:extLst>
          </p:cNvPr>
          <p:cNvSpPr>
            <a:spLocks noGrp="1"/>
          </p:cNvSpPr>
          <p:nvPr>
            <p:ph type="body" idx="1"/>
          </p:nvPr>
        </p:nvSpPr>
        <p:spPr>
          <a:xfrm>
            <a:off x="631825" y="1370013"/>
            <a:ext cx="7916863" cy="3262312"/>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numero diapositiva 5">
            <a:extLst>
              <a:ext uri="{FF2B5EF4-FFF2-40B4-BE49-F238E27FC236}">
                <a16:creationId xmlns:a16="http://schemas.microsoft.com/office/drawing/2014/main" id="{EEE78043-A54D-4D35-970A-759C5FC294A4}"/>
              </a:ext>
            </a:extLst>
          </p:cNvPr>
          <p:cNvSpPr>
            <a:spLocks noGrp="1"/>
          </p:cNvSpPr>
          <p:nvPr>
            <p:ph type="sldNum" sz="quarter" idx="4"/>
          </p:nvPr>
        </p:nvSpPr>
        <p:spPr>
          <a:xfrm>
            <a:off x="8593980" y="134541"/>
            <a:ext cx="415992" cy="273844"/>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000" b="1">
                <a:solidFill>
                  <a:srgbClr val="003A79"/>
                </a:solidFill>
                <a:latin typeface="Century Gothic" panose="020B0502020202020204" pitchFamily="34" charset="0"/>
                <a:cs typeface="Arial" panose="020B0604020202020204" pitchFamily="34" charset="0"/>
              </a:defRPr>
            </a:lvl1pPr>
          </a:lstStyle>
          <a:p>
            <a:pPr>
              <a:defRPr/>
            </a:pPr>
            <a:fld id="{F84A8C9C-B6B8-40AF-90F5-1B3A93199BF6}" type="slidenum">
              <a:rPr lang="it-IT" altLang="it-IT" smtClean="0"/>
              <a:pPr>
                <a:defRPr/>
              </a:pPr>
              <a:t>‹N›</a:t>
            </a:fld>
            <a:endParaRPr lang="it-IT" altLang="it-IT" dirty="0"/>
          </a:p>
        </p:txBody>
      </p:sp>
      <p:pic>
        <p:nvPicPr>
          <p:cNvPr id="21" name="Immagine 19" descr="INTESA_SANPAOLO white.png">
            <a:extLst>
              <a:ext uri="{FF2B5EF4-FFF2-40B4-BE49-F238E27FC236}">
                <a16:creationId xmlns:a16="http://schemas.microsoft.com/office/drawing/2014/main" id="{20B94208-632A-4E4F-9606-014B205C1A8B}"/>
              </a:ext>
            </a:extLst>
          </p:cNvPr>
          <p:cNvPicPr>
            <a:picLocks noChangeAspect="1"/>
          </p:cNvPicPr>
          <p:nvPr userDrawn="1"/>
        </p:nvPicPr>
        <p:blipFill>
          <a:blip r:embed="rId19" cstate="print">
            <a:extLst>
              <a:ext uri="{28A0092B-C50C-407E-A947-70E740481C1C}">
                <a14:useLocalDpi xmlns:a14="http://schemas.microsoft.com/office/drawing/2010/main" val="0"/>
              </a:ext>
            </a:extLst>
          </a:blip>
          <a:srcRect/>
          <a:stretch>
            <a:fillRect/>
          </a:stretch>
        </p:blipFill>
        <p:spPr bwMode="auto">
          <a:xfrm>
            <a:off x="7206781" y="4733925"/>
            <a:ext cx="1557337"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3126712"/>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 id="2147483767" r:id="rId12"/>
    <p:sldLayoutId id="2147483768" r:id="rId13"/>
    <p:sldLayoutId id="2147483769" r:id="rId14"/>
    <p:sldLayoutId id="2147483770" r:id="rId15"/>
    <p:sldLayoutId id="2147483771" r:id="rId16"/>
    <p:sldLayoutId id="2147483772" r:id="rId17"/>
  </p:sldLayoutIdLst>
  <p:hf hdr="0" ftr="0" dt="0"/>
  <p:txStyles>
    <p:titleStyle>
      <a:lvl1pPr algn="l" defTabSz="914400" rtl="0" eaLnBrk="1" latinLnBrk="0" hangingPunct="1">
        <a:lnSpc>
          <a:spcPct val="90000"/>
        </a:lnSpc>
        <a:spcBef>
          <a:spcPct val="0"/>
        </a:spcBef>
        <a:buNone/>
        <a:defRPr sz="1800" kern="1200">
          <a:solidFill>
            <a:schemeClr val="tx1"/>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620">
          <p15:clr>
            <a:srgbClr val="F26B43"/>
          </p15:clr>
        </p15:guide>
        <p15:guide id="2" pos="5522">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2.xml"/><Relationship Id="rId1" Type="http://schemas.openxmlformats.org/officeDocument/2006/relationships/slideLayout" Target="../slideLayouts/slideLayout18.xml"/><Relationship Id="rId4" Type="http://schemas.openxmlformats.org/officeDocument/2006/relationships/chart" Target="../charts/chart7.xml"/></Relationships>
</file>

<file path=ppt/slides/_rels/slide6.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3.xml"/><Relationship Id="rId1" Type="http://schemas.openxmlformats.org/officeDocument/2006/relationships/slideLayout" Target="../slideLayouts/slideLayout18.xml"/><Relationship Id="rId4" Type="http://schemas.openxmlformats.org/officeDocument/2006/relationships/chart" Target="../charts/chart10.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18.xml"/><Relationship Id="rId5" Type="http://schemas.openxmlformats.org/officeDocument/2006/relationships/image" Target="../media/image7.jpeg"/><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3" Type="http://schemas.openxmlformats.org/officeDocument/2006/relationships/hyperlink" Target="https://group.intesasanpaolo.com/it/research/RegulatoryDisclosures" TargetMode="External"/><Relationship Id="rId2" Type="http://schemas.openxmlformats.org/officeDocument/2006/relationships/hyperlink" Target="https://group.intesasanpaolo.com/it/governance/dlgs-231-2001" TargetMode="External"/><Relationship Id="rId1" Type="http://schemas.openxmlformats.org/officeDocument/2006/relationships/slideLayout" Target="../slideLayouts/slideLayout20.xml"/><Relationship Id="rId4" Type="http://schemas.openxmlformats.org/officeDocument/2006/relationships/hyperlink" Target="https://group.intesasanpaolo.com/it/research/RegulatoryDisclosures/archivio-dei-conflitti-di-interess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ottotitolo 1">
            <a:extLst>
              <a:ext uri="{FF2B5EF4-FFF2-40B4-BE49-F238E27FC236}">
                <a16:creationId xmlns:a16="http://schemas.microsoft.com/office/drawing/2014/main" id="{576567BC-AFD8-46D9-A05F-184BB3B7A62E}"/>
              </a:ext>
            </a:extLst>
          </p:cNvPr>
          <p:cNvSpPr>
            <a:spLocks noGrp="1"/>
          </p:cNvSpPr>
          <p:nvPr>
            <p:ph type="subTitle" idx="1"/>
          </p:nvPr>
        </p:nvSpPr>
        <p:spPr>
          <a:xfrm>
            <a:off x="1539447" y="2766277"/>
            <a:ext cx="7487509" cy="640845"/>
          </a:xfrm>
        </p:spPr>
        <p:txBody>
          <a:bodyPr/>
          <a:lstStyle/>
          <a:p>
            <a:r>
              <a:rPr lang="it-IT" dirty="0"/>
              <a:t>Vinitaly</a:t>
            </a:r>
          </a:p>
        </p:txBody>
      </p:sp>
      <p:sp>
        <p:nvSpPr>
          <p:cNvPr id="5" name="Segnaposto testo 4">
            <a:extLst>
              <a:ext uri="{FF2B5EF4-FFF2-40B4-BE49-F238E27FC236}">
                <a16:creationId xmlns:a16="http://schemas.microsoft.com/office/drawing/2014/main" id="{F40746F3-4100-412B-BCE2-CFC4B2B0478A}"/>
              </a:ext>
            </a:extLst>
          </p:cNvPr>
          <p:cNvSpPr>
            <a:spLocks noGrp="1"/>
          </p:cNvSpPr>
          <p:nvPr>
            <p:ph type="body" sz="quarter" idx="10"/>
          </p:nvPr>
        </p:nvSpPr>
        <p:spPr>
          <a:xfrm>
            <a:off x="1539447" y="3558253"/>
            <a:ext cx="6885385" cy="685800"/>
          </a:xfrm>
        </p:spPr>
        <p:txBody>
          <a:bodyPr/>
          <a:lstStyle/>
          <a:p>
            <a:r>
              <a:rPr lang="it-IT" dirty="0"/>
              <a:t>Stefania </a:t>
            </a:r>
            <a:r>
              <a:rPr lang="it-IT" dirty="0" err="1"/>
              <a:t>Trenti</a:t>
            </a:r>
            <a:br>
              <a:rPr lang="it-IT" dirty="0"/>
            </a:br>
            <a:r>
              <a:rPr lang="it-IT" dirty="0"/>
              <a:t>Responsabile </a:t>
            </a:r>
            <a:r>
              <a:rPr lang="it-IT" dirty="0" err="1"/>
              <a:t>Industry</a:t>
            </a:r>
            <a:r>
              <a:rPr lang="it-IT" dirty="0"/>
              <a:t> Research - Direzione Studi e Ricerche </a:t>
            </a:r>
          </a:p>
          <a:p>
            <a:endParaRPr lang="it-IT" dirty="0"/>
          </a:p>
          <a:p>
            <a:r>
              <a:rPr lang="it-IT" dirty="0"/>
              <a:t>12 aprile 2022</a:t>
            </a:r>
          </a:p>
        </p:txBody>
      </p:sp>
    </p:spTree>
    <p:extLst>
      <p:ext uri="{BB962C8B-B14F-4D97-AF65-F5344CB8AC3E}">
        <p14:creationId xmlns:p14="http://schemas.microsoft.com/office/powerpoint/2010/main" val="703949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egnaposto numero diapositiva 14">
            <a:extLst>
              <a:ext uri="{FF2B5EF4-FFF2-40B4-BE49-F238E27FC236}">
                <a16:creationId xmlns:a16="http://schemas.microsoft.com/office/drawing/2014/main" id="{EF1F1581-5DEB-48EF-A276-FBF49315EC6B}"/>
              </a:ext>
            </a:extLst>
          </p:cNvPr>
          <p:cNvSpPr txBox="1">
            <a:spLocks/>
          </p:cNvSpPr>
          <p:nvPr/>
        </p:nvSpPr>
        <p:spPr bwMode="auto">
          <a:xfrm>
            <a:off x="8918619" y="-15661"/>
            <a:ext cx="310754" cy="2738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it-IT"/>
            </a:defPPr>
            <a:lvl1pPr marL="0" algn="l" defTabSz="914400" rtl="0" eaLnBrk="1" latinLnBrk="0" hangingPunct="1">
              <a:defRPr sz="1200" b="1" kern="1200">
                <a:solidFill>
                  <a:schemeClr val="tx1"/>
                </a:solidFill>
                <a:latin typeface="Arial" panose="020B0604020202020204" pitchFamily="34" charset="0"/>
                <a:ea typeface="MS PGothic" panose="020B0600070205080204" pitchFamily="34" charset="-128"/>
                <a:cs typeface="+mn-cs"/>
              </a:defRPr>
            </a:lvl1pPr>
            <a:lvl2pPr marL="742950" indent="-285750" algn="l" defTabSz="914400" rtl="0" eaLnBrk="1" latinLnBrk="0" hangingPunct="1">
              <a:defRPr sz="1800" kern="1200">
                <a:solidFill>
                  <a:schemeClr val="tx1"/>
                </a:solidFill>
                <a:latin typeface="Arial" panose="020B0604020202020204" pitchFamily="34" charset="0"/>
                <a:ea typeface="MS PGothic" panose="020B0600070205080204" pitchFamily="34" charset="-128"/>
                <a:cs typeface="+mn-cs"/>
              </a:defRPr>
            </a:lvl2pPr>
            <a:lvl3pPr marL="1143000" indent="-228600" algn="l" defTabSz="914400" rtl="0" eaLnBrk="1" latinLnBrk="0" hangingPunct="1">
              <a:defRPr sz="1800" kern="1200">
                <a:solidFill>
                  <a:schemeClr val="tx1"/>
                </a:solidFill>
                <a:latin typeface="Arial" panose="020B0604020202020204" pitchFamily="34" charset="0"/>
                <a:ea typeface="MS PGothic" panose="020B0600070205080204" pitchFamily="34" charset="-128"/>
                <a:cs typeface="+mn-cs"/>
              </a:defRPr>
            </a:lvl3pPr>
            <a:lvl4pPr marL="1600200" indent="-228600" algn="l" defTabSz="914400" rtl="0" eaLnBrk="1" latinLnBrk="0" hangingPunct="1">
              <a:defRPr sz="1800" kern="1200">
                <a:solidFill>
                  <a:schemeClr val="tx1"/>
                </a:solidFill>
                <a:latin typeface="Arial" panose="020B0604020202020204" pitchFamily="34" charset="0"/>
                <a:ea typeface="MS PGothic" panose="020B0600070205080204" pitchFamily="34" charset="-128"/>
                <a:cs typeface="+mn-cs"/>
              </a:defRPr>
            </a:lvl4pPr>
            <a:lvl5pPr marL="2057400" indent="-228600" algn="l" defTabSz="914400" rtl="0" eaLnBrk="1" latinLnBrk="0" hangingPunct="1">
              <a:defRPr sz="1800" kern="1200">
                <a:solidFill>
                  <a:schemeClr val="tx1"/>
                </a:solidFill>
                <a:latin typeface="Arial" panose="020B0604020202020204" pitchFamily="34" charset="0"/>
                <a:ea typeface="MS PGothic" panose="020B0600070205080204" pitchFamily="34" charset="-128"/>
                <a:cs typeface="+mn-cs"/>
              </a:defRPr>
            </a:lvl5pPr>
            <a:lvl6pPr marL="2514600" indent="-228600" algn="l" defTabSz="457200" rtl="0" eaLnBrk="0" fontAlgn="base" latinLnBrk="0" hangingPunct="0">
              <a:spcBef>
                <a:spcPct val="0"/>
              </a:spcBef>
              <a:spcAft>
                <a:spcPct val="0"/>
              </a:spcAft>
              <a:defRPr sz="1800" kern="1200">
                <a:solidFill>
                  <a:schemeClr val="tx1"/>
                </a:solidFill>
                <a:latin typeface="Arial" panose="020B0604020202020204" pitchFamily="34" charset="0"/>
                <a:ea typeface="MS PGothic" panose="020B0600070205080204" pitchFamily="34" charset="-128"/>
                <a:cs typeface="+mn-cs"/>
              </a:defRPr>
            </a:lvl6pPr>
            <a:lvl7pPr marL="2971800" indent="-228600" algn="l" defTabSz="457200" rtl="0" eaLnBrk="0" fontAlgn="base" latinLnBrk="0" hangingPunct="0">
              <a:spcBef>
                <a:spcPct val="0"/>
              </a:spcBef>
              <a:spcAft>
                <a:spcPct val="0"/>
              </a:spcAft>
              <a:defRPr sz="1800" kern="1200">
                <a:solidFill>
                  <a:schemeClr val="tx1"/>
                </a:solidFill>
                <a:latin typeface="Arial" panose="020B0604020202020204" pitchFamily="34" charset="0"/>
                <a:ea typeface="MS PGothic" panose="020B0600070205080204" pitchFamily="34" charset="-128"/>
                <a:cs typeface="+mn-cs"/>
              </a:defRPr>
            </a:lvl7pPr>
            <a:lvl8pPr marL="3429000" indent="-228600" algn="l" defTabSz="457200" rtl="0" eaLnBrk="0" fontAlgn="base" latinLnBrk="0" hangingPunct="0">
              <a:spcBef>
                <a:spcPct val="0"/>
              </a:spcBef>
              <a:spcAft>
                <a:spcPct val="0"/>
              </a:spcAft>
              <a:defRPr sz="1800" kern="1200">
                <a:solidFill>
                  <a:schemeClr val="tx1"/>
                </a:solidFill>
                <a:latin typeface="Arial" panose="020B0604020202020204" pitchFamily="34" charset="0"/>
                <a:ea typeface="MS PGothic" panose="020B0600070205080204" pitchFamily="34" charset="-128"/>
                <a:cs typeface="+mn-cs"/>
              </a:defRPr>
            </a:lvl8pPr>
            <a:lvl9pPr marL="3886200" indent="-228600" algn="l" defTabSz="457200" rtl="0" eaLnBrk="0" fontAlgn="base" latinLnBrk="0" hangingPunct="0">
              <a:spcBef>
                <a:spcPct val="0"/>
              </a:spcBef>
              <a:spcAft>
                <a:spcPct val="0"/>
              </a:spcAft>
              <a:defRPr sz="1800" kern="1200">
                <a:solidFill>
                  <a:schemeClr val="tx1"/>
                </a:solidFill>
                <a:latin typeface="Arial" panose="020B0604020202020204" pitchFamily="34" charset="0"/>
                <a:ea typeface="MS PGothic" panose="020B0600070205080204" pitchFamily="34" charset="-128"/>
                <a:cs typeface="+mn-cs"/>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fld id="{B1753FE2-952E-4EE3-8FF4-F1DEDEBA9BF8}" type="slidenum">
              <a:rPr kumimoji="0" lang="it-IT" altLang="it-IT" sz="675" b="1" i="0" u="none" strike="noStrike" kern="1200" cap="none" spc="0" normalizeH="0" baseline="0" noProof="0">
                <a:ln>
                  <a:noFill/>
                </a:ln>
                <a:solidFill>
                  <a:srgbClr val="003A79"/>
                </a:solidFill>
                <a:effectLst/>
                <a:uLnTx/>
                <a:uFillTx/>
                <a:latin typeface="Century Gothic" panose="020B0502020202020204" pitchFamily="34" charset="0"/>
                <a:ea typeface="MS PGothic" panose="020B0600070205080204" pitchFamily="34" charset="-128"/>
                <a:cs typeface="+mn-cs"/>
              </a:rPr>
              <a:pPr marL="0" marR="0" lvl="0" indent="0" algn="ctr" defTabSz="685800" rtl="0" eaLnBrk="1" fontAlgn="auto" latinLnBrk="0" hangingPunct="1">
                <a:lnSpc>
                  <a:spcPct val="100000"/>
                </a:lnSpc>
                <a:spcBef>
                  <a:spcPts val="0"/>
                </a:spcBef>
                <a:spcAft>
                  <a:spcPts val="0"/>
                </a:spcAft>
                <a:buClrTx/>
                <a:buSzTx/>
                <a:buFontTx/>
                <a:buNone/>
                <a:tabLst/>
                <a:defRPr/>
              </a:pPr>
              <a:t>1</a:t>
            </a:fld>
            <a:endParaRPr kumimoji="0" lang="it-IT" altLang="it-IT" sz="675" b="1" i="0" u="none" strike="noStrike" kern="1200" cap="none" spc="0" normalizeH="0" baseline="0" noProof="0" dirty="0">
              <a:ln>
                <a:noFill/>
              </a:ln>
              <a:solidFill>
                <a:srgbClr val="003A79"/>
              </a:solidFill>
              <a:effectLst/>
              <a:uLnTx/>
              <a:uFillTx/>
              <a:latin typeface="Century Gothic" panose="020B0502020202020204" pitchFamily="34" charset="0"/>
              <a:ea typeface="MS PGothic" panose="020B0600070205080204" pitchFamily="34" charset="-128"/>
              <a:cs typeface="+mn-cs"/>
            </a:endParaRPr>
          </a:p>
        </p:txBody>
      </p:sp>
      <p:sp>
        <p:nvSpPr>
          <p:cNvPr id="23" name="Content Placeholder 4">
            <a:extLst>
              <a:ext uri="{FF2B5EF4-FFF2-40B4-BE49-F238E27FC236}">
                <a16:creationId xmlns:a16="http://schemas.microsoft.com/office/drawing/2014/main" id="{07D03EA6-221F-4DC8-89C3-D386B10F14C5}"/>
              </a:ext>
            </a:extLst>
          </p:cNvPr>
          <p:cNvSpPr txBox="1">
            <a:spLocks/>
          </p:cNvSpPr>
          <p:nvPr/>
        </p:nvSpPr>
        <p:spPr>
          <a:xfrm>
            <a:off x="257211" y="4804615"/>
            <a:ext cx="5071248" cy="338885"/>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Clr>
                <a:srgbClr val="003A79"/>
              </a:buClr>
              <a:buSzPct val="190000"/>
              <a:buFontTx/>
              <a:buNone/>
              <a:tabLst/>
              <a:defRPr sz="1600" kern="1200" baseline="0">
                <a:solidFill>
                  <a:schemeClr val="tx1"/>
                </a:solidFill>
                <a:latin typeface="Century Gothic" panose="020B0502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
                <a:srgbClr val="003A79"/>
              </a:buClr>
              <a:buSzPct val="190000"/>
              <a:buFontTx/>
              <a:buNone/>
              <a:tabLst/>
              <a:defRPr/>
            </a:pPr>
            <a:r>
              <a:rPr kumimoji="0" lang="it-IT" sz="1000" b="0" i="1" u="none" strike="noStrike" kern="1200" cap="none" spc="0" normalizeH="0" baseline="0" noProof="0" dirty="0">
                <a:ln>
                  <a:noFill/>
                </a:ln>
                <a:solidFill>
                  <a:prstClr val="black"/>
                </a:solidFill>
                <a:effectLst/>
                <a:uLnTx/>
                <a:uFillTx/>
                <a:latin typeface="Century Gothic" panose="020B0502020202020204" pitchFamily="34" charset="0"/>
                <a:ea typeface="+mn-ea"/>
                <a:cs typeface="Arial" panose="020B0604020202020204" pitchFamily="34" charset="0"/>
              </a:rPr>
              <a:t>* Settori manifatturieri e agricoltura, ad esclusione dei settori dell’energia (raffinazione petrolifera) Fonte: </a:t>
            </a:r>
            <a:r>
              <a:rPr kumimoji="0" lang="it-IT" sz="1000" b="0" i="1" u="none" strike="noStrike" kern="1200" cap="none" spc="0" normalizeH="0" baseline="0" noProof="0" dirty="0" err="1">
                <a:ln>
                  <a:noFill/>
                </a:ln>
                <a:solidFill>
                  <a:prstClr val="black"/>
                </a:solidFill>
                <a:effectLst/>
                <a:uLnTx/>
                <a:uFillTx/>
                <a:latin typeface="Century Gothic" panose="020B0502020202020204" pitchFamily="34" charset="0"/>
                <a:ea typeface="+mn-ea"/>
                <a:cs typeface="Arial" panose="020B0604020202020204" pitchFamily="34" charset="0"/>
              </a:rPr>
              <a:t>elab</a:t>
            </a:r>
            <a:r>
              <a:rPr kumimoji="0" lang="it-IT" sz="1000" b="0" i="1" u="none" strike="noStrike" kern="1200" cap="none" spc="0" normalizeH="0" baseline="0" noProof="0" dirty="0">
                <a:ln>
                  <a:noFill/>
                </a:ln>
                <a:solidFill>
                  <a:prstClr val="black"/>
                </a:solidFill>
                <a:effectLst/>
                <a:uLnTx/>
                <a:uFillTx/>
                <a:latin typeface="Century Gothic" panose="020B0502020202020204" pitchFamily="34" charset="0"/>
                <a:ea typeface="+mn-ea"/>
                <a:cs typeface="Arial" panose="020B0604020202020204" pitchFamily="34" charset="0"/>
              </a:rPr>
              <a:t>. Intesa Sanpaolo su dati ISTAT</a:t>
            </a:r>
          </a:p>
        </p:txBody>
      </p:sp>
      <p:sp>
        <p:nvSpPr>
          <p:cNvPr id="12" name="Title 1">
            <a:extLst>
              <a:ext uri="{FF2B5EF4-FFF2-40B4-BE49-F238E27FC236}">
                <a16:creationId xmlns:a16="http://schemas.microsoft.com/office/drawing/2014/main" id="{F9C4FA0E-5A3B-485E-A83F-A7CEED422EB8}"/>
              </a:ext>
            </a:extLst>
          </p:cNvPr>
          <p:cNvSpPr>
            <a:spLocks noGrp="1"/>
          </p:cNvSpPr>
          <p:nvPr>
            <p:ph type="title"/>
          </p:nvPr>
        </p:nvSpPr>
        <p:spPr>
          <a:xfrm>
            <a:off x="202520" y="177734"/>
            <a:ext cx="8775472" cy="404688"/>
          </a:xfrm>
        </p:spPr>
        <p:txBody>
          <a:bodyPr/>
          <a:lstStyle/>
          <a:p>
            <a:r>
              <a:rPr lang="it-IT" dirty="0"/>
              <a:t>Guerra Russia-Ucraina: un impatto rilevante sui costi</a:t>
            </a:r>
          </a:p>
        </p:txBody>
      </p:sp>
      <p:graphicFrame>
        <p:nvGraphicFramePr>
          <p:cNvPr id="8" name="Grafico 7">
            <a:extLst>
              <a:ext uri="{FF2B5EF4-FFF2-40B4-BE49-F238E27FC236}">
                <a16:creationId xmlns:a16="http://schemas.microsoft.com/office/drawing/2014/main" id="{F43C9FD7-AD45-4A76-9B64-B3E4A8299FE2}"/>
              </a:ext>
            </a:extLst>
          </p:cNvPr>
          <p:cNvGraphicFramePr>
            <a:graphicFrameLocks/>
          </p:cNvGraphicFramePr>
          <p:nvPr>
            <p:extLst>
              <p:ext uri="{D42A27DB-BD31-4B8C-83A1-F6EECF244321}">
                <p14:modId xmlns:p14="http://schemas.microsoft.com/office/powerpoint/2010/main" val="3757986299"/>
              </p:ext>
            </p:extLst>
          </p:nvPr>
        </p:nvGraphicFramePr>
        <p:xfrm>
          <a:off x="352424" y="1251681"/>
          <a:ext cx="4311650" cy="3552934"/>
        </p:xfrm>
        <a:graphic>
          <a:graphicData uri="http://schemas.openxmlformats.org/drawingml/2006/chart">
            <c:chart xmlns:c="http://schemas.openxmlformats.org/drawingml/2006/chart" xmlns:r="http://schemas.openxmlformats.org/officeDocument/2006/relationships" r:id="rId3"/>
          </a:graphicData>
        </a:graphic>
      </p:graphicFrame>
      <p:sp>
        <p:nvSpPr>
          <p:cNvPr id="9" name="Titolo 1">
            <a:extLst>
              <a:ext uri="{FF2B5EF4-FFF2-40B4-BE49-F238E27FC236}">
                <a16:creationId xmlns:a16="http://schemas.microsoft.com/office/drawing/2014/main" id="{51BA8C7B-4549-49CC-8AF0-9888DB6A375B}"/>
              </a:ext>
            </a:extLst>
          </p:cNvPr>
          <p:cNvSpPr txBox="1">
            <a:spLocks/>
          </p:cNvSpPr>
          <p:nvPr/>
        </p:nvSpPr>
        <p:spPr>
          <a:xfrm>
            <a:off x="975092" y="859917"/>
            <a:ext cx="3493974" cy="391764"/>
          </a:xfrm>
          <a:prstGeom prst="rect">
            <a:avLst/>
          </a:prstGeom>
        </p:spPr>
        <p:txBody>
          <a:bodyPr lIns="0" tIns="0" rIns="0" bIns="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400" b="1" i="0" u="none" strike="noStrike" kern="1200" cap="none" spc="0" normalizeH="0" baseline="0" noProof="0" dirty="0">
                <a:ln>
                  <a:noFill/>
                </a:ln>
                <a:solidFill>
                  <a:srgbClr val="003A79"/>
                </a:solidFill>
                <a:effectLst/>
                <a:uLnTx/>
                <a:uFillTx/>
                <a:latin typeface="Century Gothic" panose="020B0502020202020204" pitchFamily="34" charset="0"/>
                <a:ea typeface="+mn-ea"/>
                <a:cs typeface="Arial"/>
              </a:rPr>
              <a:t>Peso dell’energia (inclusa l’elettricità) sull’output dei settori* italiani</a:t>
            </a:r>
            <a:endParaRPr kumimoji="0" lang="it-IT" sz="1400" b="0" i="0" u="none" strike="noStrike" kern="1200" cap="none" spc="0" normalizeH="0" baseline="0" noProof="0" dirty="0">
              <a:ln>
                <a:noFill/>
              </a:ln>
              <a:solidFill>
                <a:srgbClr val="003A79"/>
              </a:solidFill>
              <a:effectLst/>
              <a:uLnTx/>
              <a:uFillTx/>
              <a:latin typeface="Century Gothic" panose="020B0502020202020204" pitchFamily="34" charset="0"/>
              <a:ea typeface="+mn-ea"/>
              <a:cs typeface="Arial"/>
            </a:endParaRPr>
          </a:p>
        </p:txBody>
      </p:sp>
      <p:sp>
        <p:nvSpPr>
          <p:cNvPr id="10" name="Titolo 1">
            <a:extLst>
              <a:ext uri="{FF2B5EF4-FFF2-40B4-BE49-F238E27FC236}">
                <a16:creationId xmlns:a16="http://schemas.microsoft.com/office/drawing/2014/main" id="{E862FE83-B03D-4E9C-86DF-5F8C2B927E58}"/>
              </a:ext>
            </a:extLst>
          </p:cNvPr>
          <p:cNvSpPr txBox="1">
            <a:spLocks/>
          </p:cNvSpPr>
          <p:nvPr/>
        </p:nvSpPr>
        <p:spPr>
          <a:xfrm>
            <a:off x="4551468" y="881516"/>
            <a:ext cx="4677905" cy="391764"/>
          </a:xfrm>
          <a:prstGeom prst="rect">
            <a:avLst/>
          </a:prstGeom>
        </p:spPr>
        <p:txBody>
          <a:bodyPr lIns="0" tIns="0" rIns="0" bIns="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1400" b="1" dirty="0">
                <a:solidFill>
                  <a:srgbClr val="003A79"/>
                </a:solidFill>
                <a:latin typeface="Century Gothic" panose="020B0502020202020204" pitchFamily="34" charset="0"/>
                <a:cs typeface="Arial"/>
              </a:rPr>
              <a:t>Evoluzione dei prezzi alla produzione sul mercato interno (</a:t>
            </a:r>
            <a:r>
              <a:rPr lang="it-IT" sz="1400" b="1" dirty="0" err="1">
                <a:solidFill>
                  <a:srgbClr val="003A79"/>
                </a:solidFill>
                <a:latin typeface="Century Gothic" panose="020B0502020202020204" pitchFamily="34" charset="0"/>
                <a:cs typeface="Arial"/>
              </a:rPr>
              <a:t>var</a:t>
            </a:r>
            <a:r>
              <a:rPr lang="it-IT" sz="1400" b="1" dirty="0">
                <a:solidFill>
                  <a:srgbClr val="003A79"/>
                </a:solidFill>
                <a:latin typeface="Century Gothic" panose="020B0502020202020204" pitchFamily="34" charset="0"/>
                <a:cs typeface="Arial"/>
              </a:rPr>
              <a:t>. % tendenziale </a:t>
            </a:r>
            <a:r>
              <a:rPr lang="it-IT" sz="1400" b="1" dirty="0" err="1">
                <a:solidFill>
                  <a:srgbClr val="003A79"/>
                </a:solidFill>
                <a:latin typeface="Century Gothic" panose="020B0502020202020204" pitchFamily="34" charset="0"/>
                <a:cs typeface="Arial"/>
              </a:rPr>
              <a:t>gen</a:t>
            </a:r>
            <a:r>
              <a:rPr lang="it-IT" sz="1400" b="1" dirty="0">
                <a:solidFill>
                  <a:srgbClr val="003A79"/>
                </a:solidFill>
                <a:latin typeface="Century Gothic" panose="020B0502020202020204" pitchFamily="34" charset="0"/>
                <a:cs typeface="Arial"/>
              </a:rPr>
              <a:t>-feb. 2022) </a:t>
            </a:r>
            <a:endParaRPr kumimoji="0" lang="it-IT" sz="1400" b="0" i="0" u="none" strike="noStrike" kern="1200" cap="none" spc="0" normalizeH="0" baseline="0" noProof="0" dirty="0">
              <a:ln>
                <a:noFill/>
              </a:ln>
              <a:solidFill>
                <a:srgbClr val="003A79"/>
              </a:solidFill>
              <a:effectLst/>
              <a:uLnTx/>
              <a:uFillTx/>
              <a:latin typeface="Century Gothic" panose="020B0502020202020204" pitchFamily="34" charset="0"/>
              <a:ea typeface="+mn-ea"/>
              <a:cs typeface="Arial"/>
            </a:endParaRPr>
          </a:p>
        </p:txBody>
      </p:sp>
      <p:sp>
        <p:nvSpPr>
          <p:cNvPr id="14" name="Content Placeholder 4">
            <a:extLst>
              <a:ext uri="{FF2B5EF4-FFF2-40B4-BE49-F238E27FC236}">
                <a16:creationId xmlns:a16="http://schemas.microsoft.com/office/drawing/2014/main" id="{79A646CA-585C-4D92-813E-40593D520C6C}"/>
              </a:ext>
            </a:extLst>
          </p:cNvPr>
          <p:cNvSpPr txBox="1">
            <a:spLocks/>
          </p:cNvSpPr>
          <p:nvPr/>
        </p:nvSpPr>
        <p:spPr>
          <a:xfrm>
            <a:off x="5004686" y="4498840"/>
            <a:ext cx="3568190" cy="338885"/>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Clr>
                <a:srgbClr val="003A79"/>
              </a:buClr>
              <a:buSzPct val="190000"/>
              <a:buFontTx/>
              <a:buNone/>
              <a:tabLst/>
              <a:defRPr sz="1600" kern="1200" baseline="0">
                <a:solidFill>
                  <a:schemeClr val="tx1"/>
                </a:solidFill>
                <a:latin typeface="Century Gothic" panose="020B0502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
                <a:srgbClr val="003A79"/>
              </a:buClr>
              <a:buSzPct val="190000"/>
              <a:buFontTx/>
              <a:buNone/>
              <a:tabLst/>
              <a:defRPr/>
            </a:pPr>
            <a:r>
              <a:rPr kumimoji="0" lang="it-IT" sz="1000" b="0" i="1" u="none" strike="noStrike" kern="1200" cap="none" spc="0" normalizeH="0" baseline="0" noProof="0" dirty="0">
                <a:ln>
                  <a:noFill/>
                </a:ln>
                <a:solidFill>
                  <a:prstClr val="black"/>
                </a:solidFill>
                <a:effectLst/>
                <a:uLnTx/>
                <a:uFillTx/>
                <a:latin typeface="Century Gothic" panose="020B0502020202020204" pitchFamily="34" charset="0"/>
                <a:ea typeface="+mn-ea"/>
                <a:cs typeface="Arial" panose="020B0604020202020204" pitchFamily="34" charset="0"/>
              </a:rPr>
              <a:t>Fonte: </a:t>
            </a:r>
            <a:r>
              <a:rPr kumimoji="0" lang="it-IT" sz="1000" b="0" i="1" u="none" strike="noStrike" kern="1200" cap="none" spc="0" normalizeH="0" baseline="0" noProof="0" dirty="0" err="1">
                <a:ln>
                  <a:noFill/>
                </a:ln>
                <a:solidFill>
                  <a:prstClr val="black"/>
                </a:solidFill>
                <a:effectLst/>
                <a:uLnTx/>
                <a:uFillTx/>
                <a:latin typeface="Century Gothic" panose="020B0502020202020204" pitchFamily="34" charset="0"/>
                <a:ea typeface="+mn-ea"/>
                <a:cs typeface="Arial" panose="020B0604020202020204" pitchFamily="34" charset="0"/>
              </a:rPr>
              <a:t>elab</a:t>
            </a:r>
            <a:r>
              <a:rPr kumimoji="0" lang="it-IT" sz="1000" b="0" i="1" u="none" strike="noStrike" kern="1200" cap="none" spc="0" normalizeH="0" baseline="0" noProof="0" dirty="0">
                <a:ln>
                  <a:noFill/>
                </a:ln>
                <a:solidFill>
                  <a:prstClr val="black"/>
                </a:solidFill>
                <a:effectLst/>
                <a:uLnTx/>
                <a:uFillTx/>
                <a:latin typeface="Century Gothic" panose="020B0502020202020204" pitchFamily="34" charset="0"/>
                <a:ea typeface="+mn-ea"/>
                <a:cs typeface="Arial" panose="020B0604020202020204" pitchFamily="34" charset="0"/>
              </a:rPr>
              <a:t>. Intesa Sanpaolo su dati Istat</a:t>
            </a:r>
          </a:p>
        </p:txBody>
      </p:sp>
      <p:graphicFrame>
        <p:nvGraphicFramePr>
          <p:cNvPr id="15" name="Grafico 14">
            <a:extLst>
              <a:ext uri="{FF2B5EF4-FFF2-40B4-BE49-F238E27FC236}">
                <a16:creationId xmlns:a16="http://schemas.microsoft.com/office/drawing/2014/main" id="{3F1E04C8-1674-4C50-9B91-FAD07F41479B}"/>
              </a:ext>
            </a:extLst>
          </p:cNvPr>
          <p:cNvGraphicFramePr>
            <a:graphicFrameLocks/>
          </p:cNvGraphicFramePr>
          <p:nvPr>
            <p:extLst>
              <p:ext uri="{D42A27DB-BD31-4B8C-83A1-F6EECF244321}">
                <p14:modId xmlns:p14="http://schemas.microsoft.com/office/powerpoint/2010/main" val="1049309635"/>
              </p:ext>
            </p:extLst>
          </p:nvPr>
        </p:nvGraphicFramePr>
        <p:xfrm>
          <a:off x="4759287" y="1436410"/>
          <a:ext cx="3637783" cy="306031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5197922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a:extLst>
              <a:ext uri="{FF2B5EF4-FFF2-40B4-BE49-F238E27FC236}">
                <a16:creationId xmlns:a16="http://schemas.microsoft.com/office/drawing/2014/main" id="{E250C401-269C-499E-9296-96E8DE84752B}"/>
              </a:ext>
            </a:extLst>
          </p:cNvPr>
          <p:cNvSpPr>
            <a:spLocks noGrp="1"/>
          </p:cNvSpPr>
          <p:nvPr>
            <p:ph type="sldNum" sz="quarter" idx="13"/>
          </p:nvPr>
        </p:nvSpPr>
        <p:spPr>
          <a:xfrm>
            <a:off x="8739156" y="0"/>
            <a:ext cx="415993" cy="273844"/>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84A8C9C-B6B8-40AF-90F5-1B3A93199BF6}" type="slidenum">
              <a:rPr kumimoji="0" lang="it-IT" altLang="it-IT" sz="1000" b="1" i="0" u="none" strike="noStrike" kern="1200" cap="none" spc="0" normalizeH="0" baseline="0" noProof="0" smtClean="0">
                <a:ln>
                  <a:noFill/>
                </a:ln>
                <a:solidFill>
                  <a:srgbClr val="003A79"/>
                </a:solidFill>
                <a:effectLst/>
                <a:uLnTx/>
                <a:uFillTx/>
                <a:latin typeface="Century Gothic" panose="020B0502020202020204" pitchFamily="34" charset="0"/>
                <a:ea typeface="+mn-ea"/>
                <a:cs typeface="Arial" panose="020B060402020202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2</a:t>
            </a:fld>
            <a:endParaRPr kumimoji="0" lang="it-IT" altLang="it-IT" sz="1000" b="1" i="0" u="none" strike="noStrike" kern="1200" cap="none" spc="0" normalizeH="0" baseline="0" noProof="0" dirty="0">
              <a:ln>
                <a:noFill/>
              </a:ln>
              <a:solidFill>
                <a:srgbClr val="003A79"/>
              </a:solidFill>
              <a:effectLst/>
              <a:uLnTx/>
              <a:uFillTx/>
              <a:latin typeface="Century Gothic" panose="020B0502020202020204" pitchFamily="34" charset="0"/>
              <a:ea typeface="+mn-ea"/>
              <a:cs typeface="Arial" panose="020B0604020202020204" pitchFamily="34" charset="0"/>
            </a:endParaRPr>
          </a:p>
        </p:txBody>
      </p:sp>
      <p:sp>
        <p:nvSpPr>
          <p:cNvPr id="8" name="Titolo 1">
            <a:extLst>
              <a:ext uri="{FF2B5EF4-FFF2-40B4-BE49-F238E27FC236}">
                <a16:creationId xmlns:a16="http://schemas.microsoft.com/office/drawing/2014/main" id="{569DCD5F-D6AF-4B16-A640-226A0DC17BA0}"/>
              </a:ext>
            </a:extLst>
          </p:cNvPr>
          <p:cNvSpPr txBox="1">
            <a:spLocks/>
          </p:cNvSpPr>
          <p:nvPr/>
        </p:nvSpPr>
        <p:spPr>
          <a:xfrm>
            <a:off x="1252752" y="1377274"/>
            <a:ext cx="6872967" cy="391764"/>
          </a:xfrm>
          <a:prstGeom prst="rect">
            <a:avLst/>
          </a:prstGeom>
        </p:spPr>
        <p:txBody>
          <a:bodyPr lIns="0" tIns="0" rIns="0" bIns="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400" b="1" i="0" u="none" strike="noStrike" kern="1200" cap="none" spc="0" normalizeH="0" baseline="0" noProof="0" dirty="0">
                <a:ln>
                  <a:noFill/>
                </a:ln>
                <a:solidFill>
                  <a:srgbClr val="003A79"/>
                </a:solidFill>
                <a:effectLst/>
                <a:uLnTx/>
                <a:uFillTx/>
                <a:latin typeface="Century Gothic" panose="020B0502020202020204" pitchFamily="34" charset="0"/>
                <a:ea typeface="+mn-ea"/>
                <a:cs typeface="Arial"/>
              </a:rPr>
              <a:t>Export di beni agro-alimentari verso Russia </a:t>
            </a:r>
            <a:br>
              <a:rPr kumimoji="0" lang="it-IT" sz="1400" b="1" i="0" u="none" strike="noStrike" kern="1200" cap="none" spc="0" normalizeH="0" baseline="0" noProof="0" dirty="0">
                <a:ln>
                  <a:noFill/>
                </a:ln>
                <a:solidFill>
                  <a:srgbClr val="003A79"/>
                </a:solidFill>
                <a:effectLst/>
                <a:uLnTx/>
                <a:uFillTx/>
                <a:latin typeface="Century Gothic" panose="020B0502020202020204" pitchFamily="34" charset="0"/>
                <a:ea typeface="+mn-ea"/>
                <a:cs typeface="Arial"/>
              </a:rPr>
            </a:br>
            <a:r>
              <a:rPr kumimoji="0" lang="it-IT" sz="1400" b="1" i="0" u="none" strike="noStrike" kern="1200" cap="none" spc="0" normalizeH="0" baseline="0" noProof="0" dirty="0">
                <a:ln>
                  <a:noFill/>
                </a:ln>
                <a:solidFill>
                  <a:srgbClr val="003A79"/>
                </a:solidFill>
                <a:effectLst/>
                <a:uLnTx/>
                <a:uFillTx/>
                <a:latin typeface="Century Gothic" panose="020B0502020202020204" pitchFamily="34" charset="0"/>
                <a:ea typeface="+mn-ea"/>
                <a:cs typeface="Arial"/>
              </a:rPr>
              <a:t>bloccati da sanzioni UE sui beni di lusso (2021)</a:t>
            </a:r>
            <a:endParaRPr kumimoji="0" lang="it-IT" sz="1400" b="0" i="0" u="none" strike="noStrike" kern="1200" cap="none" spc="0" normalizeH="0" baseline="0" noProof="0" dirty="0">
              <a:ln>
                <a:noFill/>
              </a:ln>
              <a:solidFill>
                <a:srgbClr val="003A79"/>
              </a:solidFill>
              <a:effectLst/>
              <a:uLnTx/>
              <a:uFillTx/>
              <a:latin typeface="Century Gothic" panose="020B0502020202020204" pitchFamily="34" charset="0"/>
              <a:ea typeface="+mn-ea"/>
              <a:cs typeface="Arial"/>
            </a:endParaRPr>
          </a:p>
        </p:txBody>
      </p:sp>
      <p:sp>
        <p:nvSpPr>
          <p:cNvPr id="10" name="Titolo 1">
            <a:extLst>
              <a:ext uri="{FF2B5EF4-FFF2-40B4-BE49-F238E27FC236}">
                <a16:creationId xmlns:a16="http://schemas.microsoft.com/office/drawing/2014/main" id="{0148E6D3-C3DE-45EF-A227-85FFBC2DF073}"/>
              </a:ext>
            </a:extLst>
          </p:cNvPr>
          <p:cNvSpPr txBox="1">
            <a:spLocks/>
          </p:cNvSpPr>
          <p:nvPr/>
        </p:nvSpPr>
        <p:spPr>
          <a:xfrm>
            <a:off x="1185343" y="1828892"/>
            <a:ext cx="3000808" cy="391764"/>
          </a:xfrm>
          <a:prstGeom prst="rect">
            <a:avLst/>
          </a:prstGeom>
        </p:spPr>
        <p:txBody>
          <a:bodyPr lIns="0" tIns="0" rIns="0" bIns="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400" b="1" i="0" u="none" strike="noStrike" kern="1200" cap="none" spc="0" normalizeH="0" baseline="0" noProof="0" dirty="0">
                <a:ln>
                  <a:noFill/>
                </a:ln>
                <a:solidFill>
                  <a:srgbClr val="003A79"/>
                </a:solidFill>
                <a:effectLst/>
                <a:uLnTx/>
                <a:uFillTx/>
                <a:latin typeface="Century Gothic" panose="020B0502020202020204" pitchFamily="34" charset="0"/>
                <a:ea typeface="+mn-ea"/>
                <a:cs typeface="Arial"/>
              </a:rPr>
              <a:t>Milioni di euro</a:t>
            </a:r>
            <a:endParaRPr kumimoji="0" lang="it-IT" sz="1400" b="0" i="0" u="none" strike="noStrike" kern="1200" cap="none" spc="0" normalizeH="0" baseline="0" noProof="0" dirty="0">
              <a:ln>
                <a:noFill/>
              </a:ln>
              <a:solidFill>
                <a:srgbClr val="003A79"/>
              </a:solidFill>
              <a:effectLst/>
              <a:uLnTx/>
              <a:uFillTx/>
              <a:latin typeface="Century Gothic" panose="020B0502020202020204" pitchFamily="34" charset="0"/>
              <a:ea typeface="+mn-ea"/>
              <a:cs typeface="Arial"/>
            </a:endParaRPr>
          </a:p>
        </p:txBody>
      </p:sp>
      <p:sp>
        <p:nvSpPr>
          <p:cNvPr id="11" name="Titolo 1">
            <a:extLst>
              <a:ext uri="{FF2B5EF4-FFF2-40B4-BE49-F238E27FC236}">
                <a16:creationId xmlns:a16="http://schemas.microsoft.com/office/drawing/2014/main" id="{617E39A1-1DA4-4379-939A-3881377104BE}"/>
              </a:ext>
            </a:extLst>
          </p:cNvPr>
          <p:cNvSpPr txBox="1">
            <a:spLocks/>
          </p:cNvSpPr>
          <p:nvPr/>
        </p:nvSpPr>
        <p:spPr>
          <a:xfrm>
            <a:off x="5326549" y="1848345"/>
            <a:ext cx="3181129" cy="391764"/>
          </a:xfrm>
          <a:prstGeom prst="rect">
            <a:avLst/>
          </a:prstGeom>
        </p:spPr>
        <p:txBody>
          <a:bodyPr lIns="0" tIns="0" rIns="0" bIns="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400" b="1" i="0" u="none" strike="noStrike" kern="1200" cap="none" spc="0" normalizeH="0" baseline="0" noProof="0" dirty="0">
                <a:ln>
                  <a:noFill/>
                </a:ln>
                <a:solidFill>
                  <a:srgbClr val="003A79"/>
                </a:solidFill>
                <a:effectLst/>
                <a:uLnTx/>
                <a:uFillTx/>
                <a:latin typeface="Century Gothic" panose="020B0502020202020204" pitchFamily="34" charset="0"/>
                <a:ea typeface="+mn-ea"/>
                <a:cs typeface="Arial"/>
              </a:rPr>
              <a:t>In % export totale del comparto</a:t>
            </a:r>
            <a:endParaRPr kumimoji="0" lang="it-IT" sz="1400" b="0" i="0" u="none" strike="noStrike" kern="1200" cap="none" spc="0" normalizeH="0" baseline="0" noProof="0" dirty="0">
              <a:ln>
                <a:noFill/>
              </a:ln>
              <a:solidFill>
                <a:srgbClr val="003A79"/>
              </a:solidFill>
              <a:effectLst/>
              <a:uLnTx/>
              <a:uFillTx/>
              <a:latin typeface="Century Gothic" panose="020B0502020202020204" pitchFamily="34" charset="0"/>
              <a:ea typeface="+mn-ea"/>
              <a:cs typeface="Arial"/>
            </a:endParaRPr>
          </a:p>
        </p:txBody>
      </p:sp>
      <p:sp>
        <p:nvSpPr>
          <p:cNvPr id="6" name="Rettangolo 5">
            <a:extLst>
              <a:ext uri="{FF2B5EF4-FFF2-40B4-BE49-F238E27FC236}">
                <a16:creationId xmlns:a16="http://schemas.microsoft.com/office/drawing/2014/main" id="{9A14CC99-C494-4E90-A73D-1251B40DFD29}"/>
              </a:ext>
            </a:extLst>
          </p:cNvPr>
          <p:cNvSpPr/>
          <p:nvPr/>
        </p:nvSpPr>
        <p:spPr>
          <a:xfrm>
            <a:off x="192793" y="79162"/>
            <a:ext cx="8701472" cy="469477"/>
          </a:xfrm>
          <a:prstGeom prst="rect">
            <a:avLst/>
          </a:prstGeom>
        </p:spPr>
        <p:txBody>
          <a:bodyPr vert="horz" lIns="91440" tIns="45720" rIns="91440" bIns="45720" rtlCol="0" anchor="ctr">
            <a:noAutofit/>
          </a:bodyPr>
          <a:lstStyle/>
          <a:p>
            <a:pPr>
              <a:lnSpc>
                <a:spcPct val="90000"/>
              </a:lnSpc>
              <a:spcBef>
                <a:spcPct val="0"/>
              </a:spcBef>
            </a:pPr>
            <a:r>
              <a:rPr lang="it-IT" sz="2400" b="1" dirty="0">
                <a:solidFill>
                  <a:srgbClr val="003A79"/>
                </a:solidFill>
                <a:latin typeface="Century Gothic" panose="020B0502020202020204" pitchFamily="34" charset="0"/>
                <a:ea typeface="+mj-ea"/>
                <a:cs typeface="Arial" panose="020B0604020202020204" pitchFamily="34" charset="0"/>
              </a:rPr>
              <a:t>Nonostante le difficoltà in Russia…</a:t>
            </a:r>
          </a:p>
        </p:txBody>
      </p:sp>
      <p:sp>
        <p:nvSpPr>
          <p:cNvPr id="16" name="Text Placeholder 8">
            <a:extLst>
              <a:ext uri="{FF2B5EF4-FFF2-40B4-BE49-F238E27FC236}">
                <a16:creationId xmlns:a16="http://schemas.microsoft.com/office/drawing/2014/main" id="{94B09422-D1B8-414C-A690-BEA8E8FF60AE}"/>
              </a:ext>
            </a:extLst>
          </p:cNvPr>
          <p:cNvSpPr txBox="1">
            <a:spLocks/>
          </p:cNvSpPr>
          <p:nvPr/>
        </p:nvSpPr>
        <p:spPr>
          <a:xfrm>
            <a:off x="179912" y="608493"/>
            <a:ext cx="8701472" cy="65228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nSpc>
                <a:spcPct val="100000"/>
              </a:lnSpc>
              <a:spcBef>
                <a:spcPts val="400"/>
              </a:spcBef>
              <a:buNone/>
              <a:defRPr/>
            </a:pPr>
            <a:r>
              <a:rPr lang="it-IT" sz="1300" dirty="0">
                <a:solidFill>
                  <a:prstClr val="black"/>
                </a:solidFill>
                <a:cs typeface="Times New Roman" panose="02020603050405020304" pitchFamily="18" charset="0"/>
              </a:rPr>
              <a:t>Verso la Russia sono state bloccate le esportazioni di alcuni beni di lusso tra cui vini, spumanti, birra, tartufi, caviale. Per i vini, si tratta di un controvalore di circa 110 milioni di export nel 2021, il 75% del totale delle esportazioni di vino in Russia (2% del totale export vitivinicolo italiano).</a:t>
            </a:r>
            <a:endParaRPr kumimoji="0" lang="it-IT" sz="13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graphicFrame>
        <p:nvGraphicFramePr>
          <p:cNvPr id="12" name="Grafico 11">
            <a:extLst>
              <a:ext uri="{FF2B5EF4-FFF2-40B4-BE49-F238E27FC236}">
                <a16:creationId xmlns:a16="http://schemas.microsoft.com/office/drawing/2014/main" id="{E4113925-74EC-4D88-BF37-431A6D674449}"/>
              </a:ext>
            </a:extLst>
          </p:cNvPr>
          <p:cNvGraphicFramePr>
            <a:graphicFrameLocks/>
          </p:cNvGraphicFramePr>
          <p:nvPr>
            <p:extLst/>
          </p:nvPr>
        </p:nvGraphicFramePr>
        <p:xfrm>
          <a:off x="357809" y="2123140"/>
          <a:ext cx="4160886" cy="260677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7" name="Grafico 16">
            <a:extLst>
              <a:ext uri="{FF2B5EF4-FFF2-40B4-BE49-F238E27FC236}">
                <a16:creationId xmlns:a16="http://schemas.microsoft.com/office/drawing/2014/main" id="{1A2C4274-5252-4F6C-957B-6887FA44E754}"/>
              </a:ext>
            </a:extLst>
          </p:cNvPr>
          <p:cNvGraphicFramePr>
            <a:graphicFrameLocks/>
          </p:cNvGraphicFramePr>
          <p:nvPr>
            <p:extLst/>
          </p:nvPr>
        </p:nvGraphicFramePr>
        <p:xfrm>
          <a:off x="4590256" y="2123140"/>
          <a:ext cx="4304009" cy="2606778"/>
        </p:xfrm>
        <a:graphic>
          <a:graphicData uri="http://schemas.openxmlformats.org/drawingml/2006/chart">
            <c:chart xmlns:c="http://schemas.openxmlformats.org/drawingml/2006/chart" xmlns:r="http://schemas.openxmlformats.org/officeDocument/2006/relationships" r:id="rId3"/>
          </a:graphicData>
        </a:graphic>
      </p:graphicFrame>
      <p:sp>
        <p:nvSpPr>
          <p:cNvPr id="13" name="Segnaposto contenuto 5">
            <a:extLst>
              <a:ext uri="{FF2B5EF4-FFF2-40B4-BE49-F238E27FC236}">
                <a16:creationId xmlns:a16="http://schemas.microsoft.com/office/drawing/2014/main" id="{035C2447-C39B-4B1B-A1BA-AD1AFDF5F178}"/>
              </a:ext>
            </a:extLst>
          </p:cNvPr>
          <p:cNvSpPr txBox="1">
            <a:spLocks/>
          </p:cNvSpPr>
          <p:nvPr/>
        </p:nvSpPr>
        <p:spPr>
          <a:xfrm>
            <a:off x="245680" y="4809894"/>
            <a:ext cx="7364271" cy="30975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it-IT" sz="900" b="0" i="1"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Fonte: elaborazioni Intesa Sanpaolo su dati Istat</a:t>
            </a:r>
          </a:p>
        </p:txBody>
      </p:sp>
    </p:spTree>
    <p:extLst>
      <p:ext uri="{BB962C8B-B14F-4D97-AF65-F5344CB8AC3E}">
        <p14:creationId xmlns:p14="http://schemas.microsoft.com/office/powerpoint/2010/main" val="13568990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a:extLst>
              <a:ext uri="{FF2B5EF4-FFF2-40B4-BE49-F238E27FC236}">
                <a16:creationId xmlns:a16="http://schemas.microsoft.com/office/drawing/2014/main" id="{E250C401-269C-499E-9296-96E8DE84752B}"/>
              </a:ext>
            </a:extLst>
          </p:cNvPr>
          <p:cNvSpPr>
            <a:spLocks noGrp="1"/>
          </p:cNvSpPr>
          <p:nvPr>
            <p:ph type="sldNum" sz="quarter" idx="13"/>
          </p:nvPr>
        </p:nvSpPr>
        <p:spPr>
          <a:xfrm>
            <a:off x="8739156" y="0"/>
            <a:ext cx="415993" cy="273844"/>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84A8C9C-B6B8-40AF-90F5-1B3A93199BF6}" type="slidenum">
              <a:rPr kumimoji="0" lang="it-IT" altLang="it-IT" sz="1000" b="1" i="0" u="none" strike="noStrike" kern="1200" cap="none" spc="0" normalizeH="0" baseline="0" noProof="0" smtClean="0">
                <a:ln>
                  <a:noFill/>
                </a:ln>
                <a:solidFill>
                  <a:srgbClr val="003A79"/>
                </a:solidFill>
                <a:effectLst/>
                <a:uLnTx/>
                <a:uFillTx/>
                <a:latin typeface="Century Gothic" panose="020B0502020202020204" pitchFamily="34" charset="0"/>
                <a:ea typeface="+mn-ea"/>
                <a:cs typeface="Arial" panose="020B060402020202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3</a:t>
            </a:fld>
            <a:endParaRPr kumimoji="0" lang="it-IT" altLang="it-IT" sz="1000" b="1" i="0" u="none" strike="noStrike" kern="1200" cap="none" spc="0" normalizeH="0" baseline="0" noProof="0" dirty="0">
              <a:ln>
                <a:noFill/>
              </a:ln>
              <a:solidFill>
                <a:srgbClr val="003A79"/>
              </a:solidFill>
              <a:effectLst/>
              <a:uLnTx/>
              <a:uFillTx/>
              <a:latin typeface="Century Gothic" panose="020B0502020202020204" pitchFamily="34" charset="0"/>
              <a:ea typeface="+mn-ea"/>
              <a:cs typeface="Arial" panose="020B0604020202020204" pitchFamily="34" charset="0"/>
            </a:endParaRPr>
          </a:p>
        </p:txBody>
      </p:sp>
      <p:sp>
        <p:nvSpPr>
          <p:cNvPr id="8" name="Titolo 1">
            <a:extLst>
              <a:ext uri="{FF2B5EF4-FFF2-40B4-BE49-F238E27FC236}">
                <a16:creationId xmlns:a16="http://schemas.microsoft.com/office/drawing/2014/main" id="{569DCD5F-D6AF-4B16-A640-226A0DC17BA0}"/>
              </a:ext>
            </a:extLst>
          </p:cNvPr>
          <p:cNvSpPr txBox="1">
            <a:spLocks/>
          </p:cNvSpPr>
          <p:nvPr/>
        </p:nvSpPr>
        <p:spPr>
          <a:xfrm>
            <a:off x="1267504" y="1316118"/>
            <a:ext cx="6872967" cy="391764"/>
          </a:xfrm>
          <a:prstGeom prst="rect">
            <a:avLst/>
          </a:prstGeom>
        </p:spPr>
        <p:txBody>
          <a:bodyPr lIns="0" tIns="0" rIns="0" bIns="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400" b="1" i="0" u="none" strike="noStrike" kern="1200" cap="none" spc="0" normalizeH="0" baseline="0" noProof="0" dirty="0">
                <a:ln>
                  <a:noFill/>
                </a:ln>
                <a:solidFill>
                  <a:srgbClr val="003A79"/>
                </a:solidFill>
                <a:effectLst/>
                <a:uLnTx/>
                <a:uFillTx/>
                <a:latin typeface="Century Gothic" panose="020B0502020202020204" pitchFamily="34" charset="0"/>
                <a:ea typeface="+mn-ea"/>
                <a:cs typeface="Arial"/>
              </a:rPr>
              <a:t>Attese di crescita dei consumi nei principali mercati di sbocco delle esportazioni di vino italiane </a:t>
            </a:r>
            <a:endParaRPr kumimoji="0" lang="it-IT" sz="1400" b="0" i="0" u="none" strike="noStrike" kern="1200" cap="none" spc="0" normalizeH="0" baseline="0" noProof="0" dirty="0">
              <a:ln>
                <a:noFill/>
              </a:ln>
              <a:solidFill>
                <a:srgbClr val="003A79"/>
              </a:solidFill>
              <a:effectLst/>
              <a:uLnTx/>
              <a:uFillTx/>
              <a:latin typeface="Century Gothic" panose="020B0502020202020204" pitchFamily="34" charset="0"/>
              <a:ea typeface="+mn-ea"/>
              <a:cs typeface="Arial"/>
            </a:endParaRPr>
          </a:p>
        </p:txBody>
      </p:sp>
      <p:sp>
        <p:nvSpPr>
          <p:cNvPr id="6" name="Rettangolo 5">
            <a:extLst>
              <a:ext uri="{FF2B5EF4-FFF2-40B4-BE49-F238E27FC236}">
                <a16:creationId xmlns:a16="http://schemas.microsoft.com/office/drawing/2014/main" id="{9A14CC99-C494-4E90-A73D-1251B40DFD29}"/>
              </a:ext>
            </a:extLst>
          </p:cNvPr>
          <p:cNvSpPr/>
          <p:nvPr/>
        </p:nvSpPr>
        <p:spPr>
          <a:xfrm>
            <a:off x="209166" y="86704"/>
            <a:ext cx="8701472" cy="469477"/>
          </a:xfrm>
          <a:prstGeom prst="rect">
            <a:avLst/>
          </a:prstGeom>
        </p:spPr>
        <p:txBody>
          <a:bodyPr vert="horz" lIns="91440" tIns="45720" rIns="91440" bIns="45720" rtlCol="0" anchor="ctr">
            <a:noAutofit/>
          </a:bodyPr>
          <a:lstStyle/>
          <a:p>
            <a:pPr>
              <a:lnSpc>
                <a:spcPct val="90000"/>
              </a:lnSpc>
              <a:spcBef>
                <a:spcPct val="0"/>
              </a:spcBef>
            </a:pPr>
            <a:r>
              <a:rPr lang="it-IT" sz="2400" b="1" dirty="0">
                <a:solidFill>
                  <a:srgbClr val="003A79"/>
                </a:solidFill>
                <a:latin typeface="Century Gothic" panose="020B0502020202020204" pitchFamily="34" charset="0"/>
                <a:ea typeface="+mj-ea"/>
                <a:cs typeface="Arial" panose="020B0604020202020204" pitchFamily="34" charset="0"/>
              </a:rPr>
              <a:t>…rimangono buone opportunità di crescita sui mercati internazionali</a:t>
            </a:r>
          </a:p>
        </p:txBody>
      </p:sp>
      <p:sp>
        <p:nvSpPr>
          <p:cNvPr id="13" name="Segnaposto contenuto 5">
            <a:extLst>
              <a:ext uri="{FF2B5EF4-FFF2-40B4-BE49-F238E27FC236}">
                <a16:creationId xmlns:a16="http://schemas.microsoft.com/office/drawing/2014/main" id="{035C2447-C39B-4B1B-A1BA-AD1AFDF5F178}"/>
              </a:ext>
            </a:extLst>
          </p:cNvPr>
          <p:cNvSpPr txBox="1">
            <a:spLocks/>
          </p:cNvSpPr>
          <p:nvPr/>
        </p:nvSpPr>
        <p:spPr>
          <a:xfrm>
            <a:off x="245680" y="4809894"/>
            <a:ext cx="7364271" cy="30975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it-IT" sz="900" b="0" i="1"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Fonte: elaborazioni Intesa Sanpaolo su dati Istat e EIU</a:t>
            </a:r>
          </a:p>
        </p:txBody>
      </p:sp>
      <p:graphicFrame>
        <p:nvGraphicFramePr>
          <p:cNvPr id="7" name="Grafico 6">
            <a:extLst>
              <a:ext uri="{FF2B5EF4-FFF2-40B4-BE49-F238E27FC236}">
                <a16:creationId xmlns:a16="http://schemas.microsoft.com/office/drawing/2014/main" id="{8BA8F6FE-AACA-447E-B7FA-3100BDA0595C}"/>
              </a:ext>
            </a:extLst>
          </p:cNvPr>
          <p:cNvGraphicFramePr>
            <a:graphicFrameLocks/>
          </p:cNvGraphicFramePr>
          <p:nvPr>
            <p:extLst>
              <p:ext uri="{D42A27DB-BD31-4B8C-83A1-F6EECF244321}">
                <p14:modId xmlns:p14="http://schemas.microsoft.com/office/powerpoint/2010/main" val="955130495"/>
              </p:ext>
            </p:extLst>
          </p:nvPr>
        </p:nvGraphicFramePr>
        <p:xfrm>
          <a:off x="324196" y="1729389"/>
          <a:ext cx="8232080" cy="3116065"/>
        </p:xfrm>
        <a:graphic>
          <a:graphicData uri="http://schemas.openxmlformats.org/drawingml/2006/chart">
            <c:chart xmlns:c="http://schemas.openxmlformats.org/drawingml/2006/chart" xmlns:r="http://schemas.openxmlformats.org/officeDocument/2006/relationships" r:id="rId2"/>
          </a:graphicData>
        </a:graphic>
      </p:graphicFrame>
      <p:sp>
        <p:nvSpPr>
          <p:cNvPr id="9" name="Rettangolo 8">
            <a:extLst>
              <a:ext uri="{FF2B5EF4-FFF2-40B4-BE49-F238E27FC236}">
                <a16:creationId xmlns:a16="http://schemas.microsoft.com/office/drawing/2014/main" id="{83F1A500-D604-4370-8485-064E4947D6CB}"/>
              </a:ext>
            </a:extLst>
          </p:cNvPr>
          <p:cNvSpPr/>
          <p:nvPr/>
        </p:nvSpPr>
        <p:spPr>
          <a:xfrm>
            <a:off x="209166" y="637683"/>
            <a:ext cx="8771847" cy="646331"/>
          </a:xfrm>
          <a:prstGeom prst="rect">
            <a:avLst/>
          </a:prstGeom>
        </p:spPr>
        <p:txBody>
          <a:bodyPr wrap="square">
            <a:spAutoFit/>
          </a:bodyPr>
          <a:lstStyle/>
          <a:p>
            <a:r>
              <a:rPr lang="it-IT" sz="1200" dirty="0">
                <a:solidFill>
                  <a:srgbClr val="333333"/>
                </a:solidFill>
              </a:rPr>
              <a:t>Le attese sui consumi sui principali mercati di sbocco del vino italiano rimangono orientate in positivo: l’impatto negativo dei rincari dei costi energetici sui bilanci delle famiglie potrà essere controbilanciato dall’effetto positivo della ripartenza del turismo e delle attività sociali. </a:t>
            </a:r>
            <a:endParaRPr lang="it-IT" sz="1200" dirty="0"/>
          </a:p>
        </p:txBody>
      </p:sp>
    </p:spTree>
    <p:extLst>
      <p:ext uri="{BB962C8B-B14F-4D97-AF65-F5344CB8AC3E}">
        <p14:creationId xmlns:p14="http://schemas.microsoft.com/office/powerpoint/2010/main" val="2216161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0"/>
          </p:nvPr>
        </p:nvSpPr>
        <p:spPr/>
        <p:txBody>
          <a:bodyPr/>
          <a:lstStyle/>
          <a:p>
            <a:pPr defTabSz="685800">
              <a:defRPr/>
            </a:pPr>
            <a:fld id="{F84A8C9C-B6B8-40AF-90F5-1B3A93199BF6}" type="slidenum">
              <a:rPr lang="it-IT" altLang="it-IT"/>
              <a:pPr defTabSz="685800">
                <a:defRPr/>
              </a:pPr>
              <a:t>4</a:t>
            </a:fld>
            <a:endParaRPr lang="it-IT" altLang="it-IT" dirty="0"/>
          </a:p>
        </p:txBody>
      </p:sp>
      <p:sp>
        <p:nvSpPr>
          <p:cNvPr id="2" name="Titolo 1"/>
          <p:cNvSpPr>
            <a:spLocks noGrp="1"/>
          </p:cNvSpPr>
          <p:nvPr>
            <p:ph type="title" idx="4294967295"/>
          </p:nvPr>
        </p:nvSpPr>
        <p:spPr>
          <a:xfrm>
            <a:off x="315319" y="202903"/>
            <a:ext cx="8177470" cy="342900"/>
          </a:xfrm>
        </p:spPr>
        <p:txBody>
          <a:bodyPr>
            <a:noAutofit/>
          </a:bodyPr>
          <a:lstStyle/>
          <a:p>
            <a:r>
              <a:rPr lang="it-IT" sz="2393" b="1" dirty="0">
                <a:solidFill>
                  <a:srgbClr val="003A79"/>
                </a:solidFill>
              </a:rPr>
              <a:t>L’Italia guadagna quote di mercato…</a:t>
            </a:r>
          </a:p>
        </p:txBody>
      </p:sp>
      <p:sp>
        <p:nvSpPr>
          <p:cNvPr id="6" name="Segnaposto testo 5"/>
          <p:cNvSpPr>
            <a:spLocks noGrp="1"/>
          </p:cNvSpPr>
          <p:nvPr>
            <p:ph type="body" sz="quarter" idx="4294967295"/>
          </p:nvPr>
        </p:nvSpPr>
        <p:spPr>
          <a:xfrm>
            <a:off x="491292" y="4906969"/>
            <a:ext cx="3985022" cy="169069"/>
          </a:xfrm>
        </p:spPr>
        <p:txBody>
          <a:bodyPr vert="horz" lIns="68580" tIns="34290" rIns="68580" bIns="34290" rtlCol="0">
            <a:noAutofit/>
          </a:bodyPr>
          <a:lstStyle/>
          <a:p>
            <a:pPr marL="0" indent="0" defTabSz="385756">
              <a:spcBef>
                <a:spcPts val="422"/>
              </a:spcBef>
              <a:buNone/>
            </a:pPr>
            <a:r>
              <a:rPr lang="it-IT" sz="825" i="1" dirty="0">
                <a:cs typeface="Arial" panose="020B0604020202020204" pitchFamily="34" charset="0"/>
              </a:rPr>
              <a:t>Fonte: elaborazioni Intesa Sanpaolo da dati BACI (CEPII)</a:t>
            </a:r>
          </a:p>
        </p:txBody>
      </p:sp>
      <p:sp>
        <p:nvSpPr>
          <p:cNvPr id="11" name="Segnaposto testo 10">
            <a:extLst>
              <a:ext uri="{FF2B5EF4-FFF2-40B4-BE49-F238E27FC236}">
                <a16:creationId xmlns:a16="http://schemas.microsoft.com/office/drawing/2014/main" id="{0145842C-69C5-4685-A2F7-35B95887D115}"/>
              </a:ext>
            </a:extLst>
          </p:cNvPr>
          <p:cNvSpPr>
            <a:spLocks noGrp="1"/>
          </p:cNvSpPr>
          <p:nvPr>
            <p:ph type="body" sz="quarter" idx="4294967295"/>
          </p:nvPr>
        </p:nvSpPr>
        <p:spPr>
          <a:xfrm>
            <a:off x="1598682" y="1220240"/>
            <a:ext cx="5983147" cy="342900"/>
          </a:xfrm>
        </p:spPr>
        <p:txBody>
          <a:bodyPr>
            <a:noAutofit/>
          </a:bodyPr>
          <a:lstStyle/>
          <a:p>
            <a:pPr marL="0" indent="0" algn="ctr">
              <a:buNone/>
            </a:pPr>
            <a:r>
              <a:rPr lang="it-IT" sz="1350" b="1" dirty="0">
                <a:solidFill>
                  <a:srgbClr val="003A79"/>
                </a:solidFill>
              </a:rPr>
              <a:t>I principali esportatori di vino: quote di mercato nel comparto dei vini</a:t>
            </a:r>
          </a:p>
        </p:txBody>
      </p:sp>
      <p:sp>
        <p:nvSpPr>
          <p:cNvPr id="4" name="Rettangolo 3">
            <a:extLst>
              <a:ext uri="{FF2B5EF4-FFF2-40B4-BE49-F238E27FC236}">
                <a16:creationId xmlns:a16="http://schemas.microsoft.com/office/drawing/2014/main" id="{BAFE76EC-240B-464C-A895-2CA56B89B342}"/>
              </a:ext>
            </a:extLst>
          </p:cNvPr>
          <p:cNvSpPr/>
          <p:nvPr/>
        </p:nvSpPr>
        <p:spPr>
          <a:xfrm>
            <a:off x="1374177" y="1591666"/>
            <a:ext cx="1789272" cy="300082"/>
          </a:xfrm>
          <a:prstGeom prst="rect">
            <a:avLst/>
          </a:prstGeom>
        </p:spPr>
        <p:txBody>
          <a:bodyPr wrap="none">
            <a:spAutoFit/>
          </a:bodyPr>
          <a:lstStyle/>
          <a:p>
            <a:pPr algn="ctr"/>
            <a:r>
              <a:rPr lang="it-IT" sz="1350" b="1" dirty="0">
                <a:solidFill>
                  <a:srgbClr val="003A79"/>
                </a:solidFill>
                <a:latin typeface="Century Gothic" panose="020B0502020202020204" pitchFamily="34" charset="0"/>
              </a:rPr>
              <a:t>Quota %, $ correnti</a:t>
            </a:r>
          </a:p>
        </p:txBody>
      </p:sp>
      <p:sp>
        <p:nvSpPr>
          <p:cNvPr id="13" name="Rettangolo 12">
            <a:extLst>
              <a:ext uri="{FF2B5EF4-FFF2-40B4-BE49-F238E27FC236}">
                <a16:creationId xmlns:a16="http://schemas.microsoft.com/office/drawing/2014/main" id="{984EF87E-2182-431E-9E7A-1E8FCD542FC1}"/>
              </a:ext>
            </a:extLst>
          </p:cNvPr>
          <p:cNvSpPr/>
          <p:nvPr/>
        </p:nvSpPr>
        <p:spPr>
          <a:xfrm>
            <a:off x="5918683" y="1614748"/>
            <a:ext cx="1697902" cy="300082"/>
          </a:xfrm>
          <a:prstGeom prst="rect">
            <a:avLst/>
          </a:prstGeom>
        </p:spPr>
        <p:txBody>
          <a:bodyPr wrap="none">
            <a:spAutoFit/>
          </a:bodyPr>
          <a:lstStyle/>
          <a:p>
            <a:pPr algn="ctr"/>
            <a:r>
              <a:rPr lang="it-IT" sz="1350" b="1" dirty="0">
                <a:solidFill>
                  <a:srgbClr val="003A79"/>
                </a:solidFill>
                <a:latin typeface="Century Gothic" panose="020B0502020202020204" pitchFamily="34" charset="0"/>
              </a:rPr>
              <a:t>Quota %, quantità</a:t>
            </a:r>
          </a:p>
        </p:txBody>
      </p:sp>
      <p:graphicFrame>
        <p:nvGraphicFramePr>
          <p:cNvPr id="15" name="Grafico 14">
            <a:extLst>
              <a:ext uri="{FF2B5EF4-FFF2-40B4-BE49-F238E27FC236}">
                <a16:creationId xmlns:a16="http://schemas.microsoft.com/office/drawing/2014/main" id="{65DDAC3F-D74E-4389-A99A-F38724A0FC57}"/>
              </a:ext>
            </a:extLst>
          </p:cNvPr>
          <p:cNvGraphicFramePr>
            <a:graphicFrameLocks/>
          </p:cNvGraphicFramePr>
          <p:nvPr>
            <p:extLst>
              <p:ext uri="{D42A27DB-BD31-4B8C-83A1-F6EECF244321}">
                <p14:modId xmlns:p14="http://schemas.microsoft.com/office/powerpoint/2010/main" val="1596337954"/>
              </p:ext>
            </p:extLst>
          </p:nvPr>
        </p:nvGraphicFramePr>
        <p:xfrm>
          <a:off x="657244" y="1783080"/>
          <a:ext cx="3395800" cy="302690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Grafico 15">
            <a:extLst>
              <a:ext uri="{FF2B5EF4-FFF2-40B4-BE49-F238E27FC236}">
                <a16:creationId xmlns:a16="http://schemas.microsoft.com/office/drawing/2014/main" id="{B041CCF2-4EA5-49C0-A7D7-B63658375874}"/>
              </a:ext>
            </a:extLst>
          </p:cNvPr>
          <p:cNvGraphicFramePr>
            <a:graphicFrameLocks/>
          </p:cNvGraphicFramePr>
          <p:nvPr>
            <p:extLst>
              <p:ext uri="{D42A27DB-BD31-4B8C-83A1-F6EECF244321}">
                <p14:modId xmlns:p14="http://schemas.microsoft.com/office/powerpoint/2010/main" val="66493450"/>
              </p:ext>
            </p:extLst>
          </p:nvPr>
        </p:nvGraphicFramePr>
        <p:xfrm>
          <a:off x="4918878" y="1865554"/>
          <a:ext cx="3395800" cy="3026908"/>
        </p:xfrm>
        <a:graphic>
          <a:graphicData uri="http://schemas.openxmlformats.org/drawingml/2006/chart">
            <c:chart xmlns:c="http://schemas.openxmlformats.org/drawingml/2006/chart" xmlns:r="http://schemas.openxmlformats.org/officeDocument/2006/relationships" r:id="rId4"/>
          </a:graphicData>
        </a:graphic>
      </p:graphicFrame>
      <p:sp>
        <p:nvSpPr>
          <p:cNvPr id="5" name="Rettangolo 4">
            <a:extLst>
              <a:ext uri="{FF2B5EF4-FFF2-40B4-BE49-F238E27FC236}">
                <a16:creationId xmlns:a16="http://schemas.microsoft.com/office/drawing/2014/main" id="{5CB6C364-C6D7-4C17-902D-56B0D051058A}"/>
              </a:ext>
            </a:extLst>
          </p:cNvPr>
          <p:cNvSpPr/>
          <p:nvPr/>
        </p:nvSpPr>
        <p:spPr>
          <a:xfrm>
            <a:off x="315319" y="653599"/>
            <a:ext cx="8771847" cy="461665"/>
          </a:xfrm>
          <a:prstGeom prst="rect">
            <a:avLst/>
          </a:prstGeom>
        </p:spPr>
        <p:txBody>
          <a:bodyPr wrap="square">
            <a:spAutoFit/>
          </a:bodyPr>
          <a:lstStyle/>
          <a:p>
            <a:r>
              <a:rPr lang="it-IT" sz="1200" dirty="0">
                <a:solidFill>
                  <a:srgbClr val="333333"/>
                </a:solidFill>
              </a:rPr>
              <a:t>Nel 2020 l'export italiano di vino ha retto meglio l’urto della pandemia con una perdita a valore pari a -2,3%. Molto meglio di Francia (-10,8%, penalizzata dai dazi USA sul vino francese) e Spagna (-3,2%). </a:t>
            </a:r>
            <a:endParaRPr lang="it-IT" sz="1200" dirty="0"/>
          </a:p>
        </p:txBody>
      </p:sp>
    </p:spTree>
    <p:extLst>
      <p:ext uri="{BB962C8B-B14F-4D97-AF65-F5344CB8AC3E}">
        <p14:creationId xmlns:p14="http://schemas.microsoft.com/office/powerpoint/2010/main" val="1455994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6">
            <a:extLst>
              <a:ext uri="{FF2B5EF4-FFF2-40B4-BE49-F238E27FC236}">
                <a16:creationId xmlns:a16="http://schemas.microsoft.com/office/drawing/2014/main" id="{1620A4BC-832B-493C-AB05-3B98AC92CD50}"/>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F84A8C9C-B6B8-40AF-90F5-1B3A93199BF6}" type="slidenum">
              <a:rPr lang="it-IT" altLang="it-IT" sz="747">
                <a:solidFill>
                  <a:srgbClr val="003A79"/>
                </a:solidFill>
                <a:ea typeface="+mn-ea"/>
              </a:rPr>
              <a:pPr/>
              <a:t>5</a:t>
            </a:fld>
            <a:endParaRPr lang="it-IT" altLang="it-IT" sz="747" dirty="0">
              <a:solidFill>
                <a:srgbClr val="003A79"/>
              </a:solidFill>
              <a:ea typeface="+mn-ea"/>
            </a:endParaRPr>
          </a:p>
        </p:txBody>
      </p:sp>
      <p:sp>
        <p:nvSpPr>
          <p:cNvPr id="8" name="Titolo 7">
            <a:extLst>
              <a:ext uri="{FF2B5EF4-FFF2-40B4-BE49-F238E27FC236}">
                <a16:creationId xmlns:a16="http://schemas.microsoft.com/office/drawing/2014/main" id="{DF16CAE4-AD59-4084-9C80-9F5F0B15AF2D}"/>
              </a:ext>
            </a:extLst>
          </p:cNvPr>
          <p:cNvSpPr>
            <a:spLocks noGrp="1"/>
          </p:cNvSpPr>
          <p:nvPr>
            <p:ph type="title"/>
          </p:nvPr>
        </p:nvSpPr>
        <p:spPr>
          <a:xfrm>
            <a:off x="192610" y="189739"/>
            <a:ext cx="8443436" cy="342900"/>
          </a:xfrm>
        </p:spPr>
        <p:txBody>
          <a:bodyPr/>
          <a:lstStyle/>
          <a:p>
            <a:r>
              <a:rPr lang="it-IT" dirty="0"/>
              <a:t>…grazie al traino della maggior parte dei distretti</a:t>
            </a:r>
          </a:p>
        </p:txBody>
      </p:sp>
      <p:sp>
        <p:nvSpPr>
          <p:cNvPr id="10" name="Segnaposto testo 9">
            <a:extLst>
              <a:ext uri="{FF2B5EF4-FFF2-40B4-BE49-F238E27FC236}">
                <a16:creationId xmlns:a16="http://schemas.microsoft.com/office/drawing/2014/main" id="{A4F27ED9-4496-42CC-B6B5-231DE7BAE214}"/>
              </a:ext>
            </a:extLst>
          </p:cNvPr>
          <p:cNvSpPr>
            <a:spLocks noGrp="1"/>
          </p:cNvSpPr>
          <p:nvPr>
            <p:ph type="body" sz="quarter" idx="12"/>
          </p:nvPr>
        </p:nvSpPr>
        <p:spPr>
          <a:xfrm>
            <a:off x="2790733" y="638757"/>
            <a:ext cx="3599046" cy="234608"/>
          </a:xfrm>
        </p:spPr>
        <p:txBody>
          <a:bodyPr/>
          <a:lstStyle/>
          <a:p>
            <a:pPr algn="ctr"/>
            <a:r>
              <a:rPr lang="it-IT" sz="1350" b="1" dirty="0">
                <a:solidFill>
                  <a:srgbClr val="003A79"/>
                </a:solidFill>
              </a:rPr>
              <a:t>Confronto tra i distretti italiani dei vini</a:t>
            </a:r>
          </a:p>
        </p:txBody>
      </p:sp>
      <p:sp>
        <p:nvSpPr>
          <p:cNvPr id="11" name="Segnaposto contenuto 10">
            <a:extLst>
              <a:ext uri="{FF2B5EF4-FFF2-40B4-BE49-F238E27FC236}">
                <a16:creationId xmlns:a16="http://schemas.microsoft.com/office/drawing/2014/main" id="{67F0148A-86EC-4404-8477-8711E72EB4C6}"/>
              </a:ext>
            </a:extLst>
          </p:cNvPr>
          <p:cNvSpPr>
            <a:spLocks noGrp="1"/>
          </p:cNvSpPr>
          <p:nvPr>
            <p:ph sz="quarter" idx="20"/>
          </p:nvPr>
        </p:nvSpPr>
        <p:spPr>
          <a:xfrm>
            <a:off x="425522" y="4615486"/>
            <a:ext cx="5710792" cy="414338"/>
          </a:xfrm>
        </p:spPr>
        <p:txBody>
          <a:bodyPr/>
          <a:lstStyle/>
          <a:p>
            <a:r>
              <a:rPr lang="it-IT" sz="825">
                <a:solidFill>
                  <a:srgbClr val="1E1E1E"/>
                </a:solidFill>
              </a:rPr>
              <a:t>Nota: l’ampiezza della bolla è proporzionale al valore delle esportazioni nel 2019.</a:t>
            </a:r>
          </a:p>
          <a:p>
            <a:r>
              <a:rPr lang="it-IT" sz="825">
                <a:solidFill>
                  <a:srgbClr val="1E1E1E"/>
                </a:solidFill>
              </a:rPr>
              <a:t>Fonte: elaborazioni Intesa Sanpaolo su dati Istat</a:t>
            </a:r>
          </a:p>
          <a:p>
            <a:endParaRPr lang="it-IT" sz="825"/>
          </a:p>
        </p:txBody>
      </p:sp>
      <p:graphicFrame>
        <p:nvGraphicFramePr>
          <p:cNvPr id="26" name="Grafico 25">
            <a:extLst>
              <a:ext uri="{FF2B5EF4-FFF2-40B4-BE49-F238E27FC236}">
                <a16:creationId xmlns:a16="http://schemas.microsoft.com/office/drawing/2014/main" id="{B36F68F7-A8DB-45ED-B3C4-06A933F057A5}"/>
              </a:ext>
            </a:extLst>
          </p:cNvPr>
          <p:cNvGraphicFramePr>
            <a:graphicFrameLocks/>
          </p:cNvGraphicFramePr>
          <p:nvPr>
            <p:extLst>
              <p:ext uri="{D42A27DB-BD31-4B8C-83A1-F6EECF244321}">
                <p14:modId xmlns:p14="http://schemas.microsoft.com/office/powerpoint/2010/main" val="1406956387"/>
              </p:ext>
            </p:extLst>
          </p:nvPr>
        </p:nvGraphicFramePr>
        <p:xfrm>
          <a:off x="738297" y="1138166"/>
          <a:ext cx="7062991" cy="315943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963672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0"/>
          </p:nvPr>
        </p:nvSpPr>
        <p:spPr>
          <a:xfrm>
            <a:off x="8559753" y="143509"/>
            <a:ext cx="414339" cy="273844"/>
          </a:xfrm>
        </p:spPr>
        <p:txBody>
          <a:bodyPr/>
          <a:lstStyle/>
          <a:p>
            <a:pPr>
              <a:defRPr/>
            </a:pPr>
            <a:fld id="{F84A8C9C-B6B8-40AF-90F5-1B3A93199BF6}" type="slidenum">
              <a:rPr lang="it-IT" altLang="it-IT"/>
              <a:pPr>
                <a:defRPr/>
              </a:pPr>
              <a:t>6</a:t>
            </a:fld>
            <a:endParaRPr lang="it-IT" altLang="it-IT" dirty="0"/>
          </a:p>
        </p:txBody>
      </p:sp>
      <p:sp>
        <p:nvSpPr>
          <p:cNvPr id="2" name="Titolo 1"/>
          <p:cNvSpPr>
            <a:spLocks noGrp="1"/>
          </p:cNvSpPr>
          <p:nvPr>
            <p:ph type="title" idx="4294967295"/>
          </p:nvPr>
        </p:nvSpPr>
        <p:spPr>
          <a:xfrm>
            <a:off x="392965" y="174614"/>
            <a:ext cx="8011563" cy="342900"/>
          </a:xfrm>
        </p:spPr>
        <p:txBody>
          <a:bodyPr vert="horz" lIns="68580" tIns="34290" rIns="68580" bIns="34290" rtlCol="0" anchor="ctr">
            <a:noAutofit/>
          </a:bodyPr>
          <a:lstStyle/>
          <a:p>
            <a:r>
              <a:rPr lang="it-IT" sz="2393" b="1" dirty="0">
                <a:solidFill>
                  <a:srgbClr val="003A79"/>
                </a:solidFill>
              </a:rPr>
              <a:t>Un potenziale ancora da fruttare sui mercati asiatici: Italia e Francia a confronto</a:t>
            </a:r>
          </a:p>
        </p:txBody>
      </p:sp>
      <p:sp>
        <p:nvSpPr>
          <p:cNvPr id="9" name="Segnaposto contenuto 8">
            <a:extLst>
              <a:ext uri="{FF2B5EF4-FFF2-40B4-BE49-F238E27FC236}">
                <a16:creationId xmlns:a16="http://schemas.microsoft.com/office/drawing/2014/main" id="{404A0CC9-242C-4B1A-BA5A-A001E2D37239}"/>
              </a:ext>
            </a:extLst>
          </p:cNvPr>
          <p:cNvSpPr>
            <a:spLocks noGrp="1"/>
          </p:cNvSpPr>
          <p:nvPr>
            <p:ph sz="quarter" idx="4294967295"/>
          </p:nvPr>
        </p:nvSpPr>
        <p:spPr>
          <a:xfrm>
            <a:off x="137488" y="4781582"/>
            <a:ext cx="4959852" cy="195537"/>
          </a:xfrm>
        </p:spPr>
        <p:txBody>
          <a:bodyPr vert="horz" lIns="68580" tIns="34290" rIns="68580" bIns="34290" rtlCol="0">
            <a:noAutofit/>
          </a:bodyPr>
          <a:lstStyle/>
          <a:p>
            <a:pPr marL="0" indent="0" defTabSz="385756">
              <a:spcBef>
                <a:spcPts val="422"/>
              </a:spcBef>
              <a:buNone/>
            </a:pPr>
            <a:r>
              <a:rPr lang="it-IT" sz="825" i="1" dirty="0">
                <a:cs typeface="Arial" panose="020B0604020202020204" pitchFamily="34" charset="0"/>
              </a:rPr>
              <a:t>Fonte: elaborazioni Intesa Sanpaolo su dati BACI (CEPII)</a:t>
            </a:r>
          </a:p>
          <a:p>
            <a:pPr marL="0" indent="0" defTabSz="385756">
              <a:spcBef>
                <a:spcPts val="422"/>
              </a:spcBef>
              <a:buNone/>
            </a:pPr>
            <a:endParaRPr lang="it-IT" sz="825" i="1" dirty="0">
              <a:cs typeface="Arial" panose="020B0604020202020204" pitchFamily="34" charset="0"/>
            </a:endParaRPr>
          </a:p>
        </p:txBody>
      </p:sp>
      <p:sp>
        <p:nvSpPr>
          <p:cNvPr id="6" name="Segnaposto testo 5"/>
          <p:cNvSpPr>
            <a:spLocks noGrp="1"/>
          </p:cNvSpPr>
          <p:nvPr>
            <p:ph type="body" sz="quarter" idx="4294967295"/>
          </p:nvPr>
        </p:nvSpPr>
        <p:spPr>
          <a:xfrm>
            <a:off x="3313330" y="718004"/>
            <a:ext cx="2951686" cy="342899"/>
          </a:xfrm>
        </p:spPr>
        <p:txBody>
          <a:bodyPr vert="horz" lIns="68580" tIns="34290" rIns="68580" bIns="34290" rtlCol="0">
            <a:noAutofit/>
          </a:bodyPr>
          <a:lstStyle/>
          <a:p>
            <a:pPr marL="0" indent="0" algn="ctr">
              <a:buNone/>
            </a:pPr>
            <a:r>
              <a:rPr lang="it-IT" sz="1100" b="1" dirty="0">
                <a:solidFill>
                  <a:srgbClr val="003A79"/>
                </a:solidFill>
              </a:rPr>
              <a:t>Quote di mercato</a:t>
            </a:r>
          </a:p>
          <a:p>
            <a:pPr marL="0" indent="0" algn="ctr">
              <a:spcBef>
                <a:spcPts val="300"/>
              </a:spcBef>
              <a:buNone/>
            </a:pPr>
            <a:r>
              <a:rPr lang="it-IT" sz="1100" dirty="0">
                <a:solidFill>
                  <a:srgbClr val="003A79"/>
                </a:solidFill>
              </a:rPr>
              <a:t>(principali importatori, prezzi correnti, $)</a:t>
            </a:r>
          </a:p>
        </p:txBody>
      </p:sp>
      <p:sp>
        <p:nvSpPr>
          <p:cNvPr id="11" name="Segnaposto testo 5">
            <a:extLst>
              <a:ext uri="{FF2B5EF4-FFF2-40B4-BE49-F238E27FC236}">
                <a16:creationId xmlns:a16="http://schemas.microsoft.com/office/drawing/2014/main" id="{83F548EF-E879-4A65-8811-C5B6D5D10C7C}"/>
              </a:ext>
            </a:extLst>
          </p:cNvPr>
          <p:cNvSpPr txBox="1">
            <a:spLocks/>
          </p:cNvSpPr>
          <p:nvPr/>
        </p:nvSpPr>
        <p:spPr>
          <a:xfrm>
            <a:off x="1634668" y="1195562"/>
            <a:ext cx="1280828" cy="173831"/>
          </a:xfrm>
          <a:prstGeom prst="rect">
            <a:avLst/>
          </a:prstGeom>
        </p:spPr>
        <p:txBody>
          <a:bodyPr vert="horz" lIns="68580" tIns="34290" rIns="68580" bIns="3429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16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6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6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6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6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it-IT" sz="975" b="1" dirty="0">
                <a:solidFill>
                  <a:srgbClr val="003A79"/>
                </a:solidFill>
                <a:latin typeface="Century Gothic" panose="020B0502020202020204" pitchFamily="34" charset="0"/>
              </a:rPr>
              <a:t>Italia</a:t>
            </a:r>
            <a:endParaRPr lang="it-IT" sz="975" dirty="0">
              <a:solidFill>
                <a:srgbClr val="003A79"/>
              </a:solidFill>
              <a:latin typeface="Century Gothic" panose="020B0502020202020204" pitchFamily="34" charset="0"/>
            </a:endParaRPr>
          </a:p>
        </p:txBody>
      </p:sp>
      <p:sp>
        <p:nvSpPr>
          <p:cNvPr id="14" name="Segnaposto testo 5">
            <a:extLst>
              <a:ext uri="{FF2B5EF4-FFF2-40B4-BE49-F238E27FC236}">
                <a16:creationId xmlns:a16="http://schemas.microsoft.com/office/drawing/2014/main" id="{332E2BD2-B531-4557-85B5-E1D69B997230}"/>
              </a:ext>
            </a:extLst>
          </p:cNvPr>
          <p:cNvSpPr txBox="1">
            <a:spLocks/>
          </p:cNvSpPr>
          <p:nvPr/>
        </p:nvSpPr>
        <p:spPr>
          <a:xfrm>
            <a:off x="6127522" y="1215184"/>
            <a:ext cx="1280828" cy="173831"/>
          </a:xfrm>
          <a:prstGeom prst="rect">
            <a:avLst/>
          </a:prstGeom>
        </p:spPr>
        <p:txBody>
          <a:bodyPr vert="horz" lIns="68580" tIns="34290" rIns="68580" bIns="3429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16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6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6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6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6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it-IT" sz="975" b="1" dirty="0">
                <a:solidFill>
                  <a:srgbClr val="003A79"/>
                </a:solidFill>
                <a:latin typeface="Century Gothic" panose="020B0502020202020204" pitchFamily="34" charset="0"/>
              </a:rPr>
              <a:t>Francia</a:t>
            </a:r>
            <a:endParaRPr lang="it-IT" sz="975" dirty="0">
              <a:solidFill>
                <a:srgbClr val="003A79"/>
              </a:solidFill>
              <a:latin typeface="Century Gothic" panose="020B0502020202020204" pitchFamily="34" charset="0"/>
            </a:endParaRPr>
          </a:p>
        </p:txBody>
      </p:sp>
      <p:graphicFrame>
        <p:nvGraphicFramePr>
          <p:cNvPr id="10" name="Grafico 9">
            <a:extLst>
              <a:ext uri="{FF2B5EF4-FFF2-40B4-BE49-F238E27FC236}">
                <a16:creationId xmlns:a16="http://schemas.microsoft.com/office/drawing/2014/main" id="{AFB43AD3-EFF8-471B-B860-610FC8923547}"/>
              </a:ext>
            </a:extLst>
          </p:cNvPr>
          <p:cNvGraphicFramePr>
            <a:graphicFrameLocks/>
          </p:cNvGraphicFramePr>
          <p:nvPr>
            <p:extLst>
              <p:ext uri="{D42A27DB-BD31-4B8C-83A1-F6EECF244321}">
                <p14:modId xmlns:p14="http://schemas.microsoft.com/office/powerpoint/2010/main" val="3168801152"/>
              </p:ext>
            </p:extLst>
          </p:nvPr>
        </p:nvGraphicFramePr>
        <p:xfrm>
          <a:off x="836614" y="1389015"/>
          <a:ext cx="3339624" cy="303648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Grafico 14">
            <a:extLst>
              <a:ext uri="{FF2B5EF4-FFF2-40B4-BE49-F238E27FC236}">
                <a16:creationId xmlns:a16="http://schemas.microsoft.com/office/drawing/2014/main" id="{6A9EF2D3-F29B-40A0-BB08-0CFB540D6C8B}"/>
              </a:ext>
            </a:extLst>
          </p:cNvPr>
          <p:cNvGraphicFramePr>
            <a:graphicFrameLocks/>
          </p:cNvGraphicFramePr>
          <p:nvPr>
            <p:extLst>
              <p:ext uri="{D42A27DB-BD31-4B8C-83A1-F6EECF244321}">
                <p14:modId xmlns:p14="http://schemas.microsoft.com/office/powerpoint/2010/main" val="2328430916"/>
              </p:ext>
            </p:extLst>
          </p:nvPr>
        </p:nvGraphicFramePr>
        <p:xfrm>
          <a:off x="5237935" y="1369392"/>
          <a:ext cx="3339623" cy="305610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7725490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Immagine 12">
            <a:extLst>
              <a:ext uri="{FF2B5EF4-FFF2-40B4-BE49-F238E27FC236}">
                <a16:creationId xmlns:a16="http://schemas.microsoft.com/office/drawing/2014/main" id="{20E1C5E6-AF60-4BC5-9DCA-641403BCBFF3}"/>
              </a:ext>
            </a:extLst>
          </p:cNvPr>
          <p:cNvPicPr>
            <a:picLocks noChangeAspect="1"/>
          </p:cNvPicPr>
          <p:nvPr/>
        </p:nvPicPr>
        <p:blipFill rotWithShape="1">
          <a:blip r:embed="rId2"/>
          <a:srcRect b="6583"/>
          <a:stretch/>
        </p:blipFill>
        <p:spPr>
          <a:xfrm>
            <a:off x="1004849" y="569518"/>
            <a:ext cx="669723" cy="964372"/>
          </a:xfrm>
          <a:prstGeom prst="rect">
            <a:avLst/>
          </a:prstGeom>
        </p:spPr>
      </p:pic>
      <p:sp>
        <p:nvSpPr>
          <p:cNvPr id="2" name="Title 1">
            <a:extLst>
              <a:ext uri="{FF2B5EF4-FFF2-40B4-BE49-F238E27FC236}">
                <a16:creationId xmlns:a16="http://schemas.microsoft.com/office/drawing/2014/main" id="{67554A17-DDE9-451C-9396-1D0E5D88C7F0}"/>
              </a:ext>
            </a:extLst>
          </p:cNvPr>
          <p:cNvSpPr txBox="1">
            <a:spLocks/>
          </p:cNvSpPr>
          <p:nvPr/>
        </p:nvSpPr>
        <p:spPr>
          <a:xfrm>
            <a:off x="2883879" y="1595109"/>
            <a:ext cx="1589280" cy="350509"/>
          </a:xfrm>
          <a:prstGeom prst="rect">
            <a:avLst/>
          </a:prstGeom>
        </p:spPr>
        <p:txBody>
          <a:bodyPr vert="horz" lIns="68307" tIns="34154" rIns="68307" bIns="34154" rtlCol="0" anchor="ctr" anchorCtr="0">
            <a:noAutofit/>
          </a:bodyPr>
          <a:lstStyle>
            <a:lvl1pPr algn="l" defTabSz="914377" rtl="0" eaLnBrk="1" latinLnBrk="0" hangingPunct="1">
              <a:lnSpc>
                <a:spcPct val="100000"/>
              </a:lnSpc>
              <a:spcBef>
                <a:spcPct val="0"/>
              </a:spcBef>
              <a:buNone/>
              <a:defRPr sz="2148" b="1" kern="1200" spc="-20" baseline="0">
                <a:solidFill>
                  <a:schemeClr val="accent1"/>
                </a:solidFill>
                <a:latin typeface="Arial" panose="020B0604020202020204" pitchFamily="34" charset="0"/>
                <a:ea typeface="+mj-ea"/>
                <a:cs typeface="+mj-cs"/>
              </a:defRPr>
            </a:lvl1pPr>
          </a:lstStyle>
          <a:p>
            <a:pPr algn="ctr" defTabSz="683040">
              <a:lnSpc>
                <a:spcPct val="80000"/>
              </a:lnSpc>
            </a:pPr>
            <a:r>
              <a:rPr lang="it-IT" sz="1800" dirty="0">
                <a:solidFill>
                  <a:srgbClr val="306D44"/>
                </a:solidFill>
                <a:latin typeface="Century Gothic" panose="020B0502020202020204" pitchFamily="34" charset="0"/>
                <a:cs typeface="Arial" panose="020B0604020202020204" pitchFamily="34" charset="0"/>
              </a:rPr>
              <a:t>Sostenibilità</a:t>
            </a:r>
            <a:endParaRPr lang="it-IT" sz="1800" dirty="0">
              <a:solidFill>
                <a:srgbClr val="306D44"/>
              </a:solidFill>
              <a:latin typeface="Century Gothic" panose="020B0502020202020204" pitchFamily="34" charset="0"/>
            </a:endParaRPr>
          </a:p>
        </p:txBody>
      </p:sp>
      <p:sp>
        <p:nvSpPr>
          <p:cNvPr id="3" name="CasellaDiTesto 2">
            <a:extLst>
              <a:ext uri="{FF2B5EF4-FFF2-40B4-BE49-F238E27FC236}">
                <a16:creationId xmlns:a16="http://schemas.microsoft.com/office/drawing/2014/main" id="{73DFC064-D975-4E66-A535-5D633E0A8795}"/>
              </a:ext>
            </a:extLst>
          </p:cNvPr>
          <p:cNvSpPr txBox="1"/>
          <p:nvPr/>
        </p:nvSpPr>
        <p:spPr>
          <a:xfrm>
            <a:off x="183725" y="1774443"/>
            <a:ext cx="2239720" cy="2885405"/>
          </a:xfrm>
          <a:prstGeom prst="rect">
            <a:avLst/>
          </a:prstGeom>
          <a:noFill/>
        </p:spPr>
        <p:txBody>
          <a:bodyPr wrap="square" rtlCol="0">
            <a:spAutoFit/>
          </a:bodyPr>
          <a:lstStyle/>
          <a:p>
            <a:pPr algn="ctr"/>
            <a:endParaRPr lang="it-IT" sz="1500" b="1" dirty="0">
              <a:solidFill>
                <a:schemeClr val="accent2"/>
              </a:solidFill>
            </a:endParaRPr>
          </a:p>
          <a:p>
            <a:pPr algn="ctr"/>
            <a:r>
              <a:rPr lang="it-IT" sz="1500" b="1" dirty="0" err="1">
                <a:solidFill>
                  <a:schemeClr val="accent2"/>
                </a:solidFill>
              </a:rPr>
              <a:t>Alcohol</a:t>
            </a:r>
            <a:r>
              <a:rPr lang="it-IT" sz="1500" b="1" dirty="0">
                <a:solidFill>
                  <a:schemeClr val="accent2"/>
                </a:solidFill>
              </a:rPr>
              <a:t> Free</a:t>
            </a:r>
          </a:p>
          <a:p>
            <a:pPr algn="ctr"/>
            <a:r>
              <a:rPr lang="it-IT" sz="1050" dirty="0"/>
              <a:t>Secondo l’OIV nel 2018 sono state prodotte 100 milioni di bottiglie di </a:t>
            </a:r>
            <a:r>
              <a:rPr lang="it-IT" sz="1050" b="1" dirty="0"/>
              <a:t>vino senza alcol </a:t>
            </a:r>
            <a:r>
              <a:rPr lang="it-IT" sz="1050" dirty="0"/>
              <a:t>nel mondo, con una tendenza in crescita. Target: consumatori salutistici, paesi arabi…</a:t>
            </a:r>
          </a:p>
          <a:p>
            <a:pPr algn="ctr"/>
            <a:endParaRPr lang="it-IT" sz="1050" dirty="0"/>
          </a:p>
          <a:p>
            <a:pPr algn="ctr"/>
            <a:r>
              <a:rPr lang="it-IT" sz="1500" b="1" dirty="0" err="1">
                <a:solidFill>
                  <a:schemeClr val="accent2"/>
                </a:solidFill>
              </a:rPr>
              <a:t>Rosè</a:t>
            </a:r>
            <a:endParaRPr lang="it-IT" sz="1500" b="1" dirty="0">
              <a:solidFill>
                <a:schemeClr val="accent2"/>
              </a:solidFill>
            </a:endParaRPr>
          </a:p>
          <a:p>
            <a:pPr algn="ctr"/>
            <a:r>
              <a:rPr lang="it-IT" sz="1050" dirty="0"/>
              <a:t>La quota di consumo nel mondo di </a:t>
            </a:r>
            <a:r>
              <a:rPr lang="it-IT" sz="1050" b="1" dirty="0"/>
              <a:t>vini rosati  </a:t>
            </a:r>
            <a:r>
              <a:rPr lang="it-IT" sz="1050" dirty="0"/>
              <a:t>ha superato il 10% sui vini fermi</a:t>
            </a:r>
            <a:endParaRPr lang="it-IT" sz="1050" b="1" dirty="0"/>
          </a:p>
          <a:p>
            <a:pPr algn="ctr"/>
            <a:r>
              <a:rPr lang="it-IT" sz="1050" dirty="0"/>
              <a:t>Tornato di gran tendenza soprattutto tra i più giovani che ne apprezzano gli aromi freschi.</a:t>
            </a:r>
            <a:endParaRPr lang="it-IT" sz="1050" b="1" dirty="0"/>
          </a:p>
        </p:txBody>
      </p:sp>
      <p:sp>
        <p:nvSpPr>
          <p:cNvPr id="4" name="Title 1">
            <a:extLst>
              <a:ext uri="{FF2B5EF4-FFF2-40B4-BE49-F238E27FC236}">
                <a16:creationId xmlns:a16="http://schemas.microsoft.com/office/drawing/2014/main" id="{31C8BBBE-D4BD-47ED-A3F6-57ED364C620C}"/>
              </a:ext>
            </a:extLst>
          </p:cNvPr>
          <p:cNvSpPr txBox="1">
            <a:spLocks/>
          </p:cNvSpPr>
          <p:nvPr/>
        </p:nvSpPr>
        <p:spPr>
          <a:xfrm>
            <a:off x="7087269" y="1558363"/>
            <a:ext cx="1978944" cy="350509"/>
          </a:xfrm>
          <a:prstGeom prst="rect">
            <a:avLst/>
          </a:prstGeom>
        </p:spPr>
        <p:txBody>
          <a:bodyPr vert="horz" lIns="68307" tIns="34154" rIns="68307" bIns="34154" rtlCol="0" anchor="ctr" anchorCtr="0">
            <a:noAutofit/>
          </a:bodyPr>
          <a:lstStyle>
            <a:lvl1pPr algn="l" defTabSz="914377" rtl="0" eaLnBrk="1" latinLnBrk="0" hangingPunct="1">
              <a:lnSpc>
                <a:spcPct val="100000"/>
              </a:lnSpc>
              <a:spcBef>
                <a:spcPct val="0"/>
              </a:spcBef>
              <a:buNone/>
              <a:defRPr sz="2148" b="1" kern="1200" spc="-20" baseline="0">
                <a:solidFill>
                  <a:schemeClr val="accent1"/>
                </a:solidFill>
                <a:latin typeface="Arial" panose="020B0604020202020204" pitchFamily="34" charset="0"/>
                <a:ea typeface="+mj-ea"/>
                <a:cs typeface="+mj-cs"/>
              </a:defRPr>
            </a:lvl1pPr>
          </a:lstStyle>
          <a:p>
            <a:pPr algn="ctr" defTabSz="683040">
              <a:lnSpc>
                <a:spcPct val="80000"/>
              </a:lnSpc>
            </a:pPr>
            <a:r>
              <a:rPr lang="it-IT" sz="1800" dirty="0">
                <a:solidFill>
                  <a:schemeClr val="accent5">
                    <a:lumMod val="75000"/>
                    <a:lumOff val="25000"/>
                  </a:schemeClr>
                </a:solidFill>
                <a:latin typeface="Century Gothic" panose="020B0502020202020204" pitchFamily="34" charset="0"/>
                <a:cs typeface="Arial" panose="020B0604020202020204" pitchFamily="34" charset="0"/>
              </a:rPr>
              <a:t>Capitale umano</a:t>
            </a:r>
            <a:endParaRPr lang="it-IT" sz="1800" dirty="0">
              <a:solidFill>
                <a:schemeClr val="accent5">
                  <a:lumMod val="75000"/>
                  <a:lumOff val="25000"/>
                </a:schemeClr>
              </a:solidFill>
              <a:latin typeface="Century Gothic" panose="020B0502020202020204" pitchFamily="34" charset="0"/>
            </a:endParaRPr>
          </a:p>
        </p:txBody>
      </p:sp>
      <p:sp>
        <p:nvSpPr>
          <p:cNvPr id="7" name="CasellaDiTesto 6">
            <a:extLst>
              <a:ext uri="{FF2B5EF4-FFF2-40B4-BE49-F238E27FC236}">
                <a16:creationId xmlns:a16="http://schemas.microsoft.com/office/drawing/2014/main" id="{98A24F3A-BEBE-4838-A9F9-359E8462CE37}"/>
              </a:ext>
            </a:extLst>
          </p:cNvPr>
          <p:cNvSpPr txBox="1"/>
          <p:nvPr/>
        </p:nvSpPr>
        <p:spPr>
          <a:xfrm>
            <a:off x="7087269" y="1779818"/>
            <a:ext cx="1978944" cy="3039294"/>
          </a:xfrm>
          <a:prstGeom prst="rect">
            <a:avLst/>
          </a:prstGeom>
          <a:noFill/>
        </p:spPr>
        <p:txBody>
          <a:bodyPr wrap="square" rtlCol="0">
            <a:spAutoFit/>
          </a:bodyPr>
          <a:lstStyle/>
          <a:p>
            <a:pPr algn="ctr"/>
            <a:endParaRPr lang="it-IT" sz="1050" dirty="0"/>
          </a:p>
          <a:p>
            <a:pPr algn="ctr"/>
            <a:r>
              <a:rPr lang="it-IT" sz="1500" b="1" spc="-15" dirty="0">
                <a:solidFill>
                  <a:schemeClr val="accent5">
                    <a:lumMod val="75000"/>
                    <a:lumOff val="25000"/>
                  </a:schemeClr>
                </a:solidFill>
                <a:latin typeface="Century Gothic" panose="020B0502020202020204" pitchFamily="34" charset="0"/>
                <a:ea typeface="+mj-ea"/>
                <a:cs typeface="Arial" panose="020B0604020202020204" pitchFamily="34" charset="0"/>
              </a:rPr>
              <a:t>Passaggio generazionale </a:t>
            </a:r>
            <a:endParaRPr lang="it-IT" sz="1050" dirty="0"/>
          </a:p>
          <a:p>
            <a:pPr algn="ctr"/>
            <a:r>
              <a:rPr lang="it-IT" sz="1050" dirty="0"/>
              <a:t>In Italia sono l’</a:t>
            </a:r>
            <a:r>
              <a:rPr lang="it-IT" sz="1050" b="1" dirty="0"/>
              <a:t>8%</a:t>
            </a:r>
            <a:r>
              <a:rPr lang="it-IT" sz="1050" dirty="0"/>
              <a:t> le aziende agricole vitivinicole con </a:t>
            </a:r>
            <a:r>
              <a:rPr lang="it-IT" sz="1050" b="1" dirty="0"/>
              <a:t>capo under 40</a:t>
            </a:r>
            <a:r>
              <a:rPr lang="it-IT" sz="1050" dirty="0"/>
              <a:t> (in Francia il 15%) </a:t>
            </a:r>
            <a:endParaRPr lang="it-IT" sz="1050" b="1" dirty="0"/>
          </a:p>
          <a:p>
            <a:pPr algn="ctr"/>
            <a:endParaRPr lang="it-IT" sz="800" dirty="0"/>
          </a:p>
          <a:p>
            <a:pPr algn="ctr"/>
            <a:endParaRPr lang="it-IT" sz="800" dirty="0"/>
          </a:p>
          <a:p>
            <a:pPr algn="ctr"/>
            <a:r>
              <a:rPr lang="it-IT" sz="1500" b="1" spc="-15" dirty="0">
                <a:solidFill>
                  <a:schemeClr val="accent5">
                    <a:lumMod val="75000"/>
                    <a:lumOff val="25000"/>
                  </a:schemeClr>
                </a:solidFill>
                <a:latin typeface="Century Gothic" panose="020B0502020202020204" pitchFamily="34" charset="0"/>
                <a:ea typeface="+mj-ea"/>
                <a:cs typeface="Arial" panose="020B0604020202020204" pitchFamily="34" charset="0"/>
              </a:rPr>
              <a:t>Formazione </a:t>
            </a:r>
          </a:p>
          <a:p>
            <a:pPr algn="ctr"/>
            <a:r>
              <a:rPr lang="it-IT" sz="1050" dirty="0"/>
              <a:t>Valorizzazione della </a:t>
            </a:r>
            <a:r>
              <a:rPr lang="it-IT" sz="1050" b="1" dirty="0"/>
              <a:t>biodiversità</a:t>
            </a:r>
            <a:r>
              <a:rPr lang="it-IT" sz="1050" dirty="0"/>
              <a:t>, sinergie con </a:t>
            </a:r>
            <a:r>
              <a:rPr lang="it-IT" sz="1050" b="1" dirty="0"/>
              <a:t>enoturismo</a:t>
            </a:r>
            <a:r>
              <a:rPr lang="it-IT" sz="1050" dirty="0"/>
              <a:t>, collaborazione con il mondo della </a:t>
            </a:r>
            <a:r>
              <a:rPr lang="it-IT" sz="1050" b="1" dirty="0"/>
              <a:t>degustazione professionale</a:t>
            </a:r>
          </a:p>
          <a:p>
            <a:pPr algn="ctr"/>
            <a:endParaRPr lang="it-IT" sz="1500" b="1" spc="-15" dirty="0">
              <a:solidFill>
                <a:schemeClr val="accent5">
                  <a:lumMod val="75000"/>
                  <a:lumOff val="25000"/>
                </a:schemeClr>
              </a:solidFill>
              <a:latin typeface="Century Gothic" panose="020B0502020202020204" pitchFamily="34" charset="0"/>
              <a:ea typeface="+mj-ea"/>
              <a:cs typeface="Arial" panose="020B0604020202020204" pitchFamily="34" charset="0"/>
            </a:endParaRPr>
          </a:p>
          <a:p>
            <a:pPr algn="ctr"/>
            <a:endParaRPr lang="it-IT" sz="1050" dirty="0"/>
          </a:p>
        </p:txBody>
      </p:sp>
      <p:sp>
        <p:nvSpPr>
          <p:cNvPr id="10" name="CasellaDiTesto 9">
            <a:extLst>
              <a:ext uri="{FF2B5EF4-FFF2-40B4-BE49-F238E27FC236}">
                <a16:creationId xmlns:a16="http://schemas.microsoft.com/office/drawing/2014/main" id="{86ADB8F5-C9FA-4AF6-85A2-EF02CA872429}"/>
              </a:ext>
            </a:extLst>
          </p:cNvPr>
          <p:cNvSpPr txBox="1"/>
          <p:nvPr/>
        </p:nvSpPr>
        <p:spPr>
          <a:xfrm>
            <a:off x="2497597" y="1958175"/>
            <a:ext cx="2235811" cy="2377574"/>
          </a:xfrm>
          <a:prstGeom prst="rect">
            <a:avLst/>
          </a:prstGeom>
          <a:noFill/>
        </p:spPr>
        <p:txBody>
          <a:bodyPr wrap="square" rtlCol="0">
            <a:spAutoFit/>
          </a:bodyPr>
          <a:lstStyle/>
          <a:p>
            <a:pPr algn="ctr"/>
            <a:endParaRPr lang="it-IT" sz="1050" dirty="0"/>
          </a:p>
          <a:p>
            <a:pPr algn="ctr"/>
            <a:r>
              <a:rPr lang="it-IT" sz="1500" b="1" dirty="0">
                <a:solidFill>
                  <a:srgbClr val="306D44"/>
                </a:solidFill>
              </a:rPr>
              <a:t>Innovazione</a:t>
            </a:r>
          </a:p>
          <a:p>
            <a:pPr algn="ctr"/>
            <a:r>
              <a:rPr lang="it-IT" sz="1050" dirty="0"/>
              <a:t> nuovi genotipi per vitigni </a:t>
            </a:r>
            <a:r>
              <a:rPr lang="it-IT" sz="1050" b="1" dirty="0"/>
              <a:t>più resistenti ai cambiamenti climatici </a:t>
            </a:r>
            <a:r>
              <a:rPr lang="it-IT" sz="1050" dirty="0"/>
              <a:t>o </a:t>
            </a:r>
            <a:r>
              <a:rPr lang="it-IT" sz="1050" b="1" dirty="0"/>
              <a:t>più sostenibili </a:t>
            </a:r>
            <a:r>
              <a:rPr lang="it-IT" sz="1050" dirty="0"/>
              <a:t>senza utilizzo di fertilizzanti</a:t>
            </a:r>
          </a:p>
          <a:p>
            <a:pPr algn="ctr"/>
            <a:endParaRPr lang="it-IT" sz="600" dirty="0"/>
          </a:p>
          <a:p>
            <a:pPr algn="ctr"/>
            <a:endParaRPr lang="it-IT" sz="600" dirty="0"/>
          </a:p>
          <a:p>
            <a:pPr algn="ctr"/>
            <a:endParaRPr lang="it-IT" sz="600" dirty="0"/>
          </a:p>
          <a:p>
            <a:pPr algn="ctr"/>
            <a:endParaRPr lang="it-IT" sz="600" dirty="0"/>
          </a:p>
          <a:p>
            <a:pPr algn="ctr"/>
            <a:r>
              <a:rPr lang="it-IT" sz="1500" b="1" dirty="0">
                <a:solidFill>
                  <a:srgbClr val="306D44"/>
                </a:solidFill>
              </a:rPr>
              <a:t>Biologico</a:t>
            </a:r>
          </a:p>
          <a:p>
            <a:pPr algn="ctr"/>
            <a:r>
              <a:rPr lang="it-IT" sz="1050" dirty="0"/>
              <a:t>+29% Maggior </a:t>
            </a:r>
            <a:r>
              <a:rPr lang="it-IT" sz="1050" b="1" dirty="0"/>
              <a:t>incremento di Ebitda </a:t>
            </a:r>
            <a:r>
              <a:rPr lang="it-IT" sz="1050" dirty="0"/>
              <a:t>delle aziende biologiche vs. tradizionali nell’ultimo decennio </a:t>
            </a:r>
            <a:r>
              <a:rPr lang="it-IT" sz="1050" i="1" dirty="0"/>
              <a:t>(dati </a:t>
            </a:r>
            <a:r>
              <a:rPr lang="it-IT" sz="1050" i="1" dirty="0" err="1"/>
              <a:t>pre-Covid</a:t>
            </a:r>
            <a:r>
              <a:rPr lang="it-IT" sz="1050" i="1" dirty="0"/>
              <a:t>)</a:t>
            </a:r>
            <a:endParaRPr lang="it-IT" sz="1500" b="1" i="1" dirty="0">
              <a:solidFill>
                <a:srgbClr val="306D44"/>
              </a:solidFill>
            </a:endParaRPr>
          </a:p>
        </p:txBody>
      </p:sp>
      <p:sp>
        <p:nvSpPr>
          <p:cNvPr id="11" name="Title 1">
            <a:extLst>
              <a:ext uri="{FF2B5EF4-FFF2-40B4-BE49-F238E27FC236}">
                <a16:creationId xmlns:a16="http://schemas.microsoft.com/office/drawing/2014/main" id="{504F8891-2C47-45AF-88A8-95815D47946D}"/>
              </a:ext>
            </a:extLst>
          </p:cNvPr>
          <p:cNvSpPr txBox="1">
            <a:spLocks/>
          </p:cNvSpPr>
          <p:nvPr/>
        </p:nvSpPr>
        <p:spPr>
          <a:xfrm>
            <a:off x="475405" y="114948"/>
            <a:ext cx="7628912" cy="350509"/>
          </a:xfrm>
          <a:prstGeom prst="rect">
            <a:avLst/>
          </a:prstGeom>
        </p:spPr>
        <p:txBody>
          <a:bodyPr vert="horz" lIns="68307" tIns="34154" rIns="68307" bIns="34154" rtlCol="0" anchor="ctr" anchorCtr="0">
            <a:noAutofit/>
          </a:bodyPr>
          <a:lstStyle>
            <a:lvl1pPr algn="l" defTabSz="914377" rtl="0" eaLnBrk="1" latinLnBrk="0" hangingPunct="1">
              <a:lnSpc>
                <a:spcPct val="100000"/>
              </a:lnSpc>
              <a:spcBef>
                <a:spcPct val="0"/>
              </a:spcBef>
              <a:buNone/>
              <a:defRPr sz="2148" b="1" kern="1200" spc="-20" baseline="0">
                <a:solidFill>
                  <a:schemeClr val="accent1"/>
                </a:solidFill>
                <a:latin typeface="Arial" panose="020B0604020202020204" pitchFamily="34" charset="0"/>
                <a:ea typeface="+mj-ea"/>
                <a:cs typeface="+mj-cs"/>
              </a:defRPr>
            </a:lvl1pPr>
          </a:lstStyle>
          <a:p>
            <a:pPr defTabSz="683040">
              <a:lnSpc>
                <a:spcPct val="80000"/>
              </a:lnSpc>
            </a:pPr>
            <a:r>
              <a:rPr lang="it-IT" sz="2400" dirty="0">
                <a:latin typeface="Century Gothic" panose="020B0502020202020204" pitchFamily="34" charset="0"/>
                <a:cs typeface="Arial" panose="020B0604020202020204" pitchFamily="34" charset="0"/>
              </a:rPr>
              <a:t>Le sfide nel futuro del vino</a:t>
            </a:r>
            <a:endParaRPr lang="it-IT" sz="2400" dirty="0">
              <a:latin typeface="Century Gothic" panose="020B0502020202020204" pitchFamily="34" charset="0"/>
            </a:endParaRPr>
          </a:p>
        </p:txBody>
      </p:sp>
      <p:sp>
        <p:nvSpPr>
          <p:cNvPr id="9" name="CasellaDiTesto 8">
            <a:extLst>
              <a:ext uri="{FF2B5EF4-FFF2-40B4-BE49-F238E27FC236}">
                <a16:creationId xmlns:a16="http://schemas.microsoft.com/office/drawing/2014/main" id="{10BA74CE-D2C9-459D-8F31-D001503E7919}"/>
              </a:ext>
            </a:extLst>
          </p:cNvPr>
          <p:cNvSpPr txBox="1"/>
          <p:nvPr/>
        </p:nvSpPr>
        <p:spPr>
          <a:xfrm>
            <a:off x="4975238" y="1774207"/>
            <a:ext cx="2165455" cy="2654573"/>
          </a:xfrm>
          <a:prstGeom prst="rect">
            <a:avLst/>
          </a:prstGeom>
          <a:noFill/>
        </p:spPr>
        <p:txBody>
          <a:bodyPr wrap="square" rtlCol="0">
            <a:spAutoFit/>
          </a:bodyPr>
          <a:lstStyle/>
          <a:p>
            <a:pPr algn="ctr"/>
            <a:endParaRPr lang="it-IT" sz="1050" dirty="0"/>
          </a:p>
          <a:p>
            <a:pPr algn="ctr"/>
            <a:endParaRPr lang="it-IT" sz="1050" dirty="0"/>
          </a:p>
          <a:p>
            <a:pPr algn="ctr"/>
            <a:r>
              <a:rPr lang="it-IT" sz="1500" b="1" dirty="0">
                <a:solidFill>
                  <a:schemeClr val="accent1"/>
                </a:solidFill>
              </a:rPr>
              <a:t>Agricoltura 4.0</a:t>
            </a:r>
          </a:p>
          <a:p>
            <a:pPr algn="ctr"/>
            <a:r>
              <a:rPr lang="it-IT" sz="1050" dirty="0"/>
              <a:t>Il 12% delle aziende ha in programma investimenti in </a:t>
            </a:r>
            <a:r>
              <a:rPr lang="it-IT" sz="1050" b="1" dirty="0"/>
              <a:t>soluzioni digitali </a:t>
            </a:r>
            <a:r>
              <a:rPr lang="it-IT" sz="1050" dirty="0"/>
              <a:t>nel processo produttivo</a:t>
            </a:r>
          </a:p>
          <a:p>
            <a:pPr algn="ctr"/>
            <a:endParaRPr lang="it-IT" sz="1050" dirty="0"/>
          </a:p>
          <a:p>
            <a:pPr algn="ctr"/>
            <a:endParaRPr lang="it-IT" sz="1050" dirty="0"/>
          </a:p>
          <a:p>
            <a:pPr algn="ctr"/>
            <a:r>
              <a:rPr lang="it-IT" sz="1500" b="1" dirty="0">
                <a:solidFill>
                  <a:schemeClr val="accent1"/>
                </a:solidFill>
              </a:rPr>
              <a:t>E-commerce</a:t>
            </a:r>
          </a:p>
          <a:p>
            <a:pPr algn="ctr"/>
            <a:r>
              <a:rPr lang="it-IT" sz="1050" dirty="0"/>
              <a:t>l’11% delle aziende ha in programma investimenti in </a:t>
            </a:r>
            <a:r>
              <a:rPr lang="it-IT" sz="1050" b="1" dirty="0"/>
              <a:t>e-commerce e marketing digitale </a:t>
            </a:r>
            <a:r>
              <a:rPr lang="it-IT" sz="1050" i="1" dirty="0"/>
              <a:t>(enoteche on-line)</a:t>
            </a:r>
          </a:p>
          <a:p>
            <a:pPr algn="ctr"/>
            <a:endParaRPr lang="it-IT" sz="1050" dirty="0"/>
          </a:p>
        </p:txBody>
      </p:sp>
      <p:sp>
        <p:nvSpPr>
          <p:cNvPr id="8" name="Title 1">
            <a:extLst>
              <a:ext uri="{FF2B5EF4-FFF2-40B4-BE49-F238E27FC236}">
                <a16:creationId xmlns:a16="http://schemas.microsoft.com/office/drawing/2014/main" id="{F13D2CA4-BB87-4B91-9596-B41EA7BC8FAC}"/>
              </a:ext>
            </a:extLst>
          </p:cNvPr>
          <p:cNvSpPr txBox="1">
            <a:spLocks/>
          </p:cNvSpPr>
          <p:nvPr/>
        </p:nvSpPr>
        <p:spPr>
          <a:xfrm>
            <a:off x="5049478" y="1572570"/>
            <a:ext cx="1809541" cy="350509"/>
          </a:xfrm>
          <a:prstGeom prst="rect">
            <a:avLst/>
          </a:prstGeom>
        </p:spPr>
        <p:txBody>
          <a:bodyPr vert="horz" lIns="68307" tIns="34154" rIns="68307" bIns="34154" rtlCol="0" anchor="ctr" anchorCtr="0">
            <a:noAutofit/>
          </a:bodyPr>
          <a:lstStyle>
            <a:lvl1pPr algn="l" defTabSz="914377" rtl="0" eaLnBrk="1" latinLnBrk="0" hangingPunct="1">
              <a:lnSpc>
                <a:spcPct val="100000"/>
              </a:lnSpc>
              <a:spcBef>
                <a:spcPct val="0"/>
              </a:spcBef>
              <a:buNone/>
              <a:defRPr sz="2148" b="1" kern="1200" spc="-20" baseline="0">
                <a:solidFill>
                  <a:schemeClr val="accent1"/>
                </a:solidFill>
                <a:latin typeface="Arial" panose="020B0604020202020204" pitchFamily="34" charset="0"/>
                <a:ea typeface="+mj-ea"/>
                <a:cs typeface="+mj-cs"/>
              </a:defRPr>
            </a:lvl1pPr>
          </a:lstStyle>
          <a:p>
            <a:pPr algn="ctr" defTabSz="683040">
              <a:lnSpc>
                <a:spcPct val="80000"/>
              </a:lnSpc>
            </a:pPr>
            <a:r>
              <a:rPr lang="it-IT" sz="1800" dirty="0">
                <a:latin typeface="Century Gothic" panose="020B0502020202020204" pitchFamily="34" charset="0"/>
                <a:cs typeface="Arial" panose="020B0604020202020204" pitchFamily="34" charset="0"/>
              </a:rPr>
              <a:t>Digitalizzazione </a:t>
            </a:r>
            <a:endParaRPr lang="it-IT" sz="1800" dirty="0">
              <a:latin typeface="Century Gothic" panose="020B0502020202020204" pitchFamily="34" charset="0"/>
            </a:endParaRPr>
          </a:p>
        </p:txBody>
      </p:sp>
      <p:pic>
        <p:nvPicPr>
          <p:cNvPr id="12" name="Immagine 11">
            <a:extLst>
              <a:ext uri="{FF2B5EF4-FFF2-40B4-BE49-F238E27FC236}">
                <a16:creationId xmlns:a16="http://schemas.microsoft.com/office/drawing/2014/main" id="{792D4AB5-ECAC-4513-BF21-74E4858FB957}"/>
              </a:ext>
            </a:extLst>
          </p:cNvPr>
          <p:cNvPicPr>
            <a:picLocks noChangeAspect="1"/>
          </p:cNvPicPr>
          <p:nvPr/>
        </p:nvPicPr>
        <p:blipFill rotWithShape="1">
          <a:blip r:embed="rId3">
            <a:lum bright="-20000" contrast="35000"/>
          </a:blip>
          <a:srcRect b="3457"/>
          <a:stretch/>
        </p:blipFill>
        <p:spPr>
          <a:xfrm>
            <a:off x="3231746" y="484902"/>
            <a:ext cx="893546" cy="964371"/>
          </a:xfrm>
          <a:prstGeom prst="rect">
            <a:avLst/>
          </a:prstGeom>
        </p:spPr>
      </p:pic>
      <p:pic>
        <p:nvPicPr>
          <p:cNvPr id="1034" name="Picture 10" descr="Coronavirus: perché fare la spesa online è impossibile">
            <a:extLst>
              <a:ext uri="{FF2B5EF4-FFF2-40B4-BE49-F238E27FC236}">
                <a16:creationId xmlns:a16="http://schemas.microsoft.com/office/drawing/2014/main" id="{BA58B30F-FEA4-4816-9101-9FAF943806A5}"/>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75097" t="36179" r="6447"/>
          <a:stretch/>
        </p:blipFill>
        <p:spPr bwMode="auto">
          <a:xfrm>
            <a:off x="5815408" y="650198"/>
            <a:ext cx="385697" cy="803013"/>
          </a:xfrm>
          <a:prstGeom prst="rect">
            <a:avLst/>
          </a:prstGeom>
          <a:noFill/>
          <a:extLst>
            <a:ext uri="{909E8E84-426E-40DD-AFC4-6F175D3DCCD1}">
              <a14:hiddenFill xmlns:a14="http://schemas.microsoft.com/office/drawing/2010/main">
                <a:solidFill>
                  <a:srgbClr val="FFFFFF"/>
                </a:solidFill>
              </a14:hiddenFill>
            </a:ext>
          </a:extLst>
        </p:spPr>
      </p:pic>
      <p:sp>
        <p:nvSpPr>
          <p:cNvPr id="18" name="Rettangolo 17">
            <a:extLst>
              <a:ext uri="{FF2B5EF4-FFF2-40B4-BE49-F238E27FC236}">
                <a16:creationId xmlns:a16="http://schemas.microsoft.com/office/drawing/2014/main" id="{EB1DF32A-2A0E-4C9E-B6E7-3EAC04CB7946}"/>
              </a:ext>
            </a:extLst>
          </p:cNvPr>
          <p:cNvSpPr/>
          <p:nvPr/>
        </p:nvSpPr>
        <p:spPr>
          <a:xfrm>
            <a:off x="337873" y="4631641"/>
            <a:ext cx="1910481" cy="207749"/>
          </a:xfrm>
          <a:prstGeom prst="rect">
            <a:avLst/>
          </a:prstGeom>
        </p:spPr>
        <p:txBody>
          <a:bodyPr wrap="square">
            <a:spAutoFit/>
          </a:bodyPr>
          <a:lstStyle/>
          <a:p>
            <a:pPr defTabSz="683057">
              <a:spcAft>
                <a:spcPts val="224"/>
              </a:spcAft>
              <a:defRPr/>
            </a:pPr>
            <a:r>
              <a:rPr lang="it-IT" sz="750" kern="0" dirty="0">
                <a:solidFill>
                  <a:srgbClr val="1E1E1E"/>
                </a:solidFill>
                <a:latin typeface="Century Gothic" panose="020B0502020202020204" pitchFamily="34" charset="0"/>
                <a:cs typeface="Arial" pitchFamily="34" charset="0"/>
              </a:rPr>
              <a:t>Fonte: OIV e Nomisma Wine Monitor </a:t>
            </a:r>
          </a:p>
        </p:txBody>
      </p:sp>
      <p:sp>
        <p:nvSpPr>
          <p:cNvPr id="19" name="Rettangolo 18">
            <a:extLst>
              <a:ext uri="{FF2B5EF4-FFF2-40B4-BE49-F238E27FC236}">
                <a16:creationId xmlns:a16="http://schemas.microsoft.com/office/drawing/2014/main" id="{989102D5-FEFF-48B9-BB21-C4E34E013875}"/>
              </a:ext>
            </a:extLst>
          </p:cNvPr>
          <p:cNvSpPr/>
          <p:nvPr/>
        </p:nvSpPr>
        <p:spPr>
          <a:xfrm>
            <a:off x="2494303" y="4631641"/>
            <a:ext cx="2628620" cy="207749"/>
          </a:xfrm>
          <a:prstGeom prst="rect">
            <a:avLst/>
          </a:prstGeom>
        </p:spPr>
        <p:txBody>
          <a:bodyPr wrap="square">
            <a:spAutoFit/>
          </a:bodyPr>
          <a:lstStyle/>
          <a:p>
            <a:r>
              <a:rPr lang="it-IT" sz="750" dirty="0"/>
              <a:t>Fonte: ISID –Intesa Sanpaolo </a:t>
            </a:r>
            <a:r>
              <a:rPr lang="it-IT" sz="750" dirty="0" err="1"/>
              <a:t>Integrated</a:t>
            </a:r>
            <a:r>
              <a:rPr lang="it-IT" sz="750" dirty="0"/>
              <a:t> Database</a:t>
            </a:r>
          </a:p>
        </p:txBody>
      </p:sp>
      <p:sp>
        <p:nvSpPr>
          <p:cNvPr id="20" name="Rettangolo 19">
            <a:extLst>
              <a:ext uri="{FF2B5EF4-FFF2-40B4-BE49-F238E27FC236}">
                <a16:creationId xmlns:a16="http://schemas.microsoft.com/office/drawing/2014/main" id="{49B3B7EA-4C40-4660-83B7-94B5098360AA}"/>
              </a:ext>
            </a:extLst>
          </p:cNvPr>
          <p:cNvSpPr/>
          <p:nvPr/>
        </p:nvSpPr>
        <p:spPr>
          <a:xfrm>
            <a:off x="5141921" y="4527335"/>
            <a:ext cx="1910481" cy="323165"/>
          </a:xfrm>
          <a:prstGeom prst="rect">
            <a:avLst/>
          </a:prstGeom>
        </p:spPr>
        <p:txBody>
          <a:bodyPr wrap="square">
            <a:spAutoFit/>
          </a:bodyPr>
          <a:lstStyle/>
          <a:p>
            <a:pPr defTabSz="683057">
              <a:spcAft>
                <a:spcPts val="224"/>
              </a:spcAft>
              <a:defRPr/>
            </a:pPr>
            <a:r>
              <a:rPr lang="it-IT" sz="750" dirty="0"/>
              <a:t>Fonte: indagine Intesa Sanpaolo – edizione giugno-luglio 2021</a:t>
            </a:r>
            <a:endParaRPr lang="it-IT" sz="750" dirty="0">
              <a:solidFill>
                <a:srgbClr val="414042"/>
              </a:solidFill>
              <a:latin typeface="Century Gothic" panose="020B0502020202020204" pitchFamily="34" charset="0"/>
              <a:cs typeface="Arial" panose="020B0604020202020204" pitchFamily="34" charset="0"/>
            </a:endParaRPr>
          </a:p>
        </p:txBody>
      </p:sp>
      <p:sp>
        <p:nvSpPr>
          <p:cNvPr id="21" name="Rettangolo 20">
            <a:extLst>
              <a:ext uri="{FF2B5EF4-FFF2-40B4-BE49-F238E27FC236}">
                <a16:creationId xmlns:a16="http://schemas.microsoft.com/office/drawing/2014/main" id="{1A14DE53-51B1-4EAD-AE75-39262610B258}"/>
              </a:ext>
            </a:extLst>
          </p:cNvPr>
          <p:cNvSpPr/>
          <p:nvPr/>
        </p:nvSpPr>
        <p:spPr>
          <a:xfrm>
            <a:off x="7158127" y="4543529"/>
            <a:ext cx="1978944" cy="207749"/>
          </a:xfrm>
          <a:prstGeom prst="rect">
            <a:avLst/>
          </a:prstGeom>
        </p:spPr>
        <p:txBody>
          <a:bodyPr wrap="square">
            <a:spAutoFit/>
          </a:bodyPr>
          <a:lstStyle/>
          <a:p>
            <a:r>
              <a:rPr lang="it-IT" sz="750" dirty="0"/>
              <a:t>Fonte: Eurostat</a:t>
            </a:r>
          </a:p>
        </p:txBody>
      </p:sp>
      <p:sp>
        <p:nvSpPr>
          <p:cNvPr id="22" name="Segnaposto numero diapositiva 1">
            <a:extLst>
              <a:ext uri="{FF2B5EF4-FFF2-40B4-BE49-F238E27FC236}">
                <a16:creationId xmlns:a16="http://schemas.microsoft.com/office/drawing/2014/main" id="{9593E8FF-1EB8-4953-8B2D-02226A62DBC6}"/>
              </a:ext>
            </a:extLst>
          </p:cNvPr>
          <p:cNvSpPr>
            <a:spLocks noGrp="1"/>
          </p:cNvSpPr>
          <p:nvPr>
            <p:ph type="sldNum" sz="quarter" idx="10"/>
          </p:nvPr>
        </p:nvSpPr>
        <p:spPr>
          <a:xfrm>
            <a:off x="8578055" y="134541"/>
            <a:ext cx="414338" cy="273844"/>
          </a:xfrm>
        </p:spPr>
        <p:txBody>
          <a:bodyPr vert="horz" wrap="square" lIns="51027" tIns="25514" rIns="51027" bIns="25514" numCol="1" anchor="t" anchorCtr="0" compatLnSpc="1">
            <a:prstTxWarp prst="textNoShape">
              <a:avLst/>
            </a:prstTxWarp>
          </a:bodyPr>
          <a:lstStyle/>
          <a:p>
            <a:pPr defTabSz="512293">
              <a:defRPr/>
            </a:pPr>
            <a:fld id="{F84A8C9C-B6B8-40AF-90F5-1B3A93199BF6}" type="slidenum">
              <a:rPr lang="it-IT" altLang="it-IT" sz="750"/>
              <a:pPr defTabSz="512293">
                <a:defRPr/>
              </a:pPr>
              <a:t>7</a:t>
            </a:fld>
            <a:endParaRPr lang="it-IT" altLang="it-IT" sz="750" dirty="0"/>
          </a:p>
        </p:txBody>
      </p:sp>
      <p:sp>
        <p:nvSpPr>
          <p:cNvPr id="6" name="Title 1">
            <a:extLst>
              <a:ext uri="{FF2B5EF4-FFF2-40B4-BE49-F238E27FC236}">
                <a16:creationId xmlns:a16="http://schemas.microsoft.com/office/drawing/2014/main" id="{148AECEE-A462-4D42-A24D-A904FB4090C4}"/>
              </a:ext>
            </a:extLst>
          </p:cNvPr>
          <p:cNvSpPr txBox="1">
            <a:spLocks/>
          </p:cNvSpPr>
          <p:nvPr/>
        </p:nvSpPr>
        <p:spPr>
          <a:xfrm>
            <a:off x="266188" y="1625243"/>
            <a:ext cx="2147046" cy="350509"/>
          </a:xfrm>
          <a:prstGeom prst="rect">
            <a:avLst/>
          </a:prstGeom>
          <a:solidFill>
            <a:schemeClr val="bg1"/>
          </a:solidFill>
        </p:spPr>
        <p:txBody>
          <a:bodyPr vert="horz" lIns="68307" tIns="34154" rIns="68307" bIns="34154" rtlCol="0" anchor="ctr" anchorCtr="0">
            <a:noAutofit/>
          </a:bodyPr>
          <a:lstStyle>
            <a:lvl1pPr algn="l" defTabSz="914377" rtl="0" eaLnBrk="1" latinLnBrk="0" hangingPunct="1">
              <a:lnSpc>
                <a:spcPct val="100000"/>
              </a:lnSpc>
              <a:spcBef>
                <a:spcPct val="0"/>
              </a:spcBef>
              <a:buNone/>
              <a:defRPr sz="2148" b="1" kern="1200" spc="-20" baseline="0">
                <a:solidFill>
                  <a:schemeClr val="accent1"/>
                </a:solidFill>
                <a:latin typeface="Arial" panose="020B0604020202020204" pitchFamily="34" charset="0"/>
                <a:ea typeface="+mj-ea"/>
                <a:cs typeface="+mj-cs"/>
              </a:defRPr>
            </a:lvl1pPr>
          </a:lstStyle>
          <a:p>
            <a:pPr algn="ctr" defTabSz="683040">
              <a:lnSpc>
                <a:spcPct val="80000"/>
              </a:lnSpc>
            </a:pPr>
            <a:r>
              <a:rPr lang="it-IT" sz="1800" dirty="0">
                <a:solidFill>
                  <a:schemeClr val="accent2"/>
                </a:solidFill>
                <a:latin typeface="Century Gothic" panose="020B0502020202020204" pitchFamily="34" charset="0"/>
                <a:cs typeface="Arial" panose="020B0604020202020204" pitchFamily="34" charset="0"/>
              </a:rPr>
              <a:t>Nuove tendenze</a:t>
            </a:r>
            <a:endParaRPr lang="it-IT" sz="1800" dirty="0">
              <a:solidFill>
                <a:schemeClr val="accent2"/>
              </a:solidFill>
              <a:latin typeface="Century Gothic" panose="020B0502020202020204" pitchFamily="34" charset="0"/>
            </a:endParaRPr>
          </a:p>
        </p:txBody>
      </p:sp>
      <p:pic>
        <p:nvPicPr>
          <p:cNvPr id="1026" name="Picture 2" descr="Germoglio verde illustrazione vettoriale. Illustrazione di ecologia -  19049473">
            <a:extLst>
              <a:ext uri="{FF2B5EF4-FFF2-40B4-BE49-F238E27FC236}">
                <a16:creationId xmlns:a16="http://schemas.microsoft.com/office/drawing/2014/main" id="{44260349-07BB-4788-A53F-2FC2B21F9A8B}"/>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628417" y="518651"/>
            <a:ext cx="828184" cy="8854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37287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testo 2">
            <a:extLst>
              <a:ext uri="{FF2B5EF4-FFF2-40B4-BE49-F238E27FC236}">
                <a16:creationId xmlns:a16="http://schemas.microsoft.com/office/drawing/2014/main" id="{D56CE990-40F2-4140-A01A-339B304427F8}"/>
              </a:ext>
            </a:extLst>
          </p:cNvPr>
          <p:cNvSpPr>
            <a:spLocks noGrp="1"/>
          </p:cNvSpPr>
          <p:nvPr>
            <p:ph type="body" sz="quarter" idx="4294967295"/>
          </p:nvPr>
        </p:nvSpPr>
        <p:spPr>
          <a:xfrm>
            <a:off x="260680" y="303214"/>
            <a:ext cx="8737405" cy="3947774"/>
          </a:xfrm>
          <a:prstGeom prst="rect">
            <a:avLst/>
          </a:prstGeom>
        </p:spPr>
        <p:txBody>
          <a:bodyPr>
            <a:noAutofit/>
          </a:bodyPr>
          <a:lstStyle/>
          <a:p>
            <a:pPr marL="0" indent="0" algn="just">
              <a:lnSpc>
                <a:spcPct val="50000"/>
              </a:lnSpc>
              <a:buNone/>
            </a:pPr>
            <a:r>
              <a:rPr lang="it-IT" sz="800" b="1" dirty="0">
                <a:solidFill>
                  <a:schemeClr val="accent1"/>
                </a:solidFill>
              </a:rPr>
              <a:t>Importanti comunicazioni</a:t>
            </a:r>
          </a:p>
          <a:p>
            <a:pPr marL="0" indent="0" algn="just">
              <a:lnSpc>
                <a:spcPts val="900"/>
              </a:lnSpc>
              <a:spcBef>
                <a:spcPts val="200"/>
              </a:spcBef>
              <a:buNone/>
            </a:pPr>
            <a:r>
              <a:rPr lang="it-IT" sz="800" dirty="0">
                <a:cs typeface="Times New Roman" panose="02020603050405020304" pitchFamily="18" charset="0"/>
              </a:rPr>
              <a:t>Gli economisti che hanno redatto il presente documento dichiarano che le opinioni, previsioni o stime contenute nel documento stesso sono il risultato di un autonomo e soggettivo apprezzamento dei dati, degli elementi e delle informazioni acquisite e che nessuna parte del proprio compenso è stata, è o sarà, direttamente o indirettamente, collegata alle opinioni espresse.</a:t>
            </a:r>
          </a:p>
          <a:p>
            <a:pPr marL="0" indent="0" algn="just">
              <a:lnSpc>
                <a:spcPts val="900"/>
              </a:lnSpc>
              <a:spcBef>
                <a:spcPts val="200"/>
              </a:spcBef>
              <a:buNone/>
            </a:pPr>
            <a:r>
              <a:rPr lang="it-IT" sz="800" dirty="0">
                <a:cs typeface="Times New Roman" panose="02020603050405020304" pitchFamily="18" charset="0"/>
              </a:rPr>
              <a:t>La presente pubblicazione è stata redatta da Intesa Sanpaolo S.p.A. Le informazioni qui contenute sono state ricavate da fonti ritenute da Intesa Sanpaolo S.p.A. affidabili, ma non sono necessariamente complete, e l'accuratezza delle stesse non può essere in alcun modo garantita. La presente pubblicazione viene a Voi fornita per meri fini di informazione ed illustrazione, ed a titolo meramente indicativo, non costituendo pertanto la stessa in alcun modo una proposta di conclusione di contratto o una sollecitazione all'acquisto o alla vendita di qualsiasi strumento finanziario. Il documento può essere riprodotto in tutto o in parte solo citando il nome Intesa Sanpaolo S.p.A.</a:t>
            </a:r>
          </a:p>
          <a:p>
            <a:pPr marL="0" indent="0" algn="just">
              <a:lnSpc>
                <a:spcPts val="900"/>
              </a:lnSpc>
              <a:spcBef>
                <a:spcPts val="200"/>
              </a:spcBef>
              <a:buNone/>
            </a:pPr>
            <a:r>
              <a:rPr lang="it-IT" sz="800" dirty="0">
                <a:cs typeface="Times New Roman" panose="02020603050405020304" pitchFamily="18" charset="0"/>
              </a:rPr>
              <a:t>La presente pubblicazione non si propone di sostituire il giudizio personale dei soggetti ai quali si rivolge. Intesa Sanpaolo S.p.A. e le rispettive controllate e/o qualsiasi altro soggetto ad esse collegato hanno la facoltà di agire in base a/ovvero di servirsi di qualsiasi materiale sopra esposto e/o di qualsiasi informazione a cui tale materiale si ispira prima che lo stesso venga pubblicato e messo a disposizione della clientela.</a:t>
            </a:r>
          </a:p>
          <a:p>
            <a:pPr marL="0" indent="0" algn="just">
              <a:lnSpc>
                <a:spcPts val="1150"/>
              </a:lnSpc>
              <a:spcBef>
                <a:spcPts val="600"/>
              </a:spcBef>
              <a:spcAft>
                <a:spcPts val="200"/>
              </a:spcAft>
              <a:buNone/>
            </a:pPr>
            <a:r>
              <a:rPr lang="it-IT" sz="800" b="1" dirty="0">
                <a:solidFill>
                  <a:srgbClr val="003A79"/>
                </a:solidFill>
                <a:ea typeface="Times New Roman" panose="02020603050405020304" pitchFamily="18" charset="0"/>
                <a:cs typeface="Arial" panose="020B0604020202020204" pitchFamily="34" charset="0"/>
              </a:rPr>
              <a:t>Comunicazione dei potenziali conflitti di interesse </a:t>
            </a:r>
          </a:p>
          <a:p>
            <a:pPr marL="0" indent="0" algn="just">
              <a:lnSpc>
                <a:spcPts val="900"/>
              </a:lnSpc>
              <a:spcBef>
                <a:spcPts val="0"/>
              </a:spcBef>
              <a:spcAft>
                <a:spcPts val="400"/>
              </a:spcAft>
              <a:buNone/>
            </a:pPr>
            <a:r>
              <a:rPr lang="it-IT" sz="800" dirty="0"/>
              <a:t>Intesa Sanpaolo S.p.A. e le altre società del Gruppo Bancario Intesa Sanpaolo (di seguito anche solo “Gruppo Bancario Intesa Sanpaolo”) si sono dotate del “Modello di organizzazione, gestione e controllo ai sensi del Decreto Legislativo 8 giugno 2001, n. 231” (disponibile sul sito internet di Intesa Sanpaolo, all’indirizzo</a:t>
            </a:r>
            <a:r>
              <a:rPr lang="it-IT" sz="800" dirty="0">
                <a:ea typeface="Times New Roman" panose="02020603050405020304" pitchFamily="18" charset="0"/>
                <a:cs typeface="Times New Roman" panose="02020603050405020304" pitchFamily="18" charset="0"/>
              </a:rPr>
              <a:t>: </a:t>
            </a:r>
            <a:r>
              <a:rPr lang="it-IT" sz="800" u="sng" dirty="0">
                <a:solidFill>
                  <a:srgbClr val="0563C1"/>
                </a:solidFill>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https://group.intesasanpaolo.com/it/governance/dlgs-231-2001</a:t>
            </a:r>
            <a:r>
              <a:rPr lang="it-IT" sz="800" u="sng" dirty="0">
                <a:solidFill>
                  <a:srgbClr val="0563C1"/>
                </a:solidFill>
                <a:ea typeface="Times New Roman" panose="02020603050405020304" pitchFamily="18" charset="0"/>
                <a:cs typeface="Times New Roman" panose="02020603050405020304" pitchFamily="18" charset="0"/>
              </a:rPr>
              <a:t>)</a:t>
            </a:r>
            <a:r>
              <a:rPr lang="it-IT" sz="800" dirty="0">
                <a:ea typeface="Times New Roman" panose="02020603050405020304" pitchFamily="18" charset="0"/>
                <a:cs typeface="Times New Roman" panose="02020603050405020304" pitchFamily="18" charset="0"/>
              </a:rPr>
              <a:t> che, in conformità alle normative italiane vigenti ed alle migliori pratiche internazionali, include, tra le altre, misure organizzative e procedurali  per la gestione delle informazioni privilegiate e dei conflitti di interesse, ivi compresi adeguati meccanismi di separatezza organizzativa, noti come Barriere informative, atti a prevenire un utilizzo illecito di dette informazioni nonché a evitare che gli eventuali conflitti di interesse che possono insorgere, vista la vasta gamma di attività svolte dal Gruppo Bancario Intesa Sanpaolo, incidano negativamente sugli interessi della clientela.</a:t>
            </a:r>
          </a:p>
          <a:p>
            <a:pPr marL="0" indent="0" algn="just">
              <a:lnSpc>
                <a:spcPts val="900"/>
              </a:lnSpc>
              <a:spcBef>
                <a:spcPts val="0"/>
              </a:spcBef>
              <a:spcAft>
                <a:spcPts val="400"/>
              </a:spcAft>
              <a:buNone/>
            </a:pPr>
            <a:r>
              <a:rPr lang="it-IT" sz="800" dirty="0">
                <a:ea typeface="Times New Roman" panose="02020603050405020304" pitchFamily="18" charset="0"/>
                <a:cs typeface="Times New Roman" panose="02020603050405020304" pitchFamily="18" charset="0"/>
              </a:rPr>
              <a:t>In particolare, l’esplicitazione degli interessi e le misure poste in essere per la gestione dei conflitti di interesse – facendo riferimento a quanto prescritto dagli articoli 5 e 6 del Regolamento Delegato (UE) 2016/958 della Commissione, del 9 marzo 2016, che integra il Regolamento (UE) n. 596/2014 del Parlamento europeo e del Consiglio per quanto riguarda le norme tecniche di regolamentazione sulle disposizioni tecniche per la corretta presentazione delle raccomandazioni in materia di investimenti o altre informazioni che raccomandano o consigliano una strategia di investimento e per la comunicazione di interessi particolari o la segnalazione di conflitti di interesse e successive modifiche ed integrazioni, dal FINRA Rule 2241, così come dal FCA </a:t>
            </a:r>
            <a:r>
              <a:rPr lang="it-IT" sz="800" dirty="0" err="1">
                <a:ea typeface="Times New Roman" panose="02020603050405020304" pitchFamily="18" charset="0"/>
                <a:cs typeface="Times New Roman" panose="02020603050405020304" pitchFamily="18" charset="0"/>
              </a:rPr>
              <a:t>Conduct</a:t>
            </a:r>
            <a:r>
              <a:rPr lang="it-IT" sz="800" dirty="0">
                <a:ea typeface="Times New Roman" panose="02020603050405020304" pitchFamily="18" charset="0"/>
                <a:cs typeface="Times New Roman" panose="02020603050405020304" pitchFamily="18" charset="0"/>
              </a:rPr>
              <a:t> of Business </a:t>
            </a:r>
            <a:r>
              <a:rPr lang="it-IT" sz="800" dirty="0" err="1">
                <a:ea typeface="Times New Roman" panose="02020603050405020304" pitchFamily="18" charset="0"/>
                <a:cs typeface="Times New Roman" panose="02020603050405020304" pitchFamily="18" charset="0"/>
              </a:rPr>
              <a:t>Sourcebook</a:t>
            </a:r>
            <a:r>
              <a:rPr lang="it-IT" sz="800" dirty="0">
                <a:ea typeface="Times New Roman" panose="02020603050405020304" pitchFamily="18" charset="0"/>
                <a:cs typeface="Times New Roman" panose="02020603050405020304" pitchFamily="18" charset="0"/>
              </a:rPr>
              <a:t> regole COBS 12.4 – tra il Gruppo Bancario Intesa Sanpaolo e gli Emittenti di strumenti finanziari, e le loro società del gruppo, nelle raccomandazioni prodotte dagli analisti di Intesa Sanpaolo S.p.A. sono disponibili nelle “Regole per Studi e Ricerche” e nell'estratto del “Modello aziendale per la gestione delle informazioni privilegiate e dei conflitti di interesse”, pubblicato sul sito internet di Intesa Sanpaolo </a:t>
            </a:r>
            <a:r>
              <a:rPr lang="it-IT" sz="800" dirty="0" err="1">
                <a:ea typeface="Times New Roman" panose="02020603050405020304" pitchFamily="18" charset="0"/>
                <a:cs typeface="Times New Roman" panose="02020603050405020304" pitchFamily="18" charset="0"/>
              </a:rPr>
              <a:t>S.p.A</a:t>
            </a:r>
            <a:r>
              <a:rPr lang="it-IT" sz="800" dirty="0">
                <a:ea typeface="Times New Roman" panose="02020603050405020304" pitchFamily="18" charset="0"/>
                <a:cs typeface="Times New Roman" panose="02020603050405020304" pitchFamily="18" charset="0"/>
              </a:rPr>
              <a:t> all’indirizzo </a:t>
            </a:r>
            <a:r>
              <a:rPr lang="it-IT" sz="800" u="sng" dirty="0">
                <a:solidFill>
                  <a:srgbClr val="0563C1"/>
                </a:solidFill>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https://group.intesasanpaolo.com/it/research/RegulatoryDisclosures</a:t>
            </a:r>
            <a:r>
              <a:rPr lang="it-IT" sz="800" u="sng" dirty="0">
                <a:solidFill>
                  <a:srgbClr val="0563C1"/>
                </a:solidFill>
                <a:ea typeface="Times New Roman" panose="02020603050405020304" pitchFamily="18" charset="0"/>
                <a:cs typeface="Times New Roman" panose="02020603050405020304" pitchFamily="18" charset="0"/>
              </a:rPr>
              <a:t>.</a:t>
            </a:r>
            <a:r>
              <a:rPr lang="it-IT" sz="800" dirty="0">
                <a:ea typeface="Times New Roman" panose="02020603050405020304" pitchFamily="18" charset="0"/>
                <a:cs typeface="Times New Roman" panose="02020603050405020304" pitchFamily="18" charset="0"/>
              </a:rPr>
              <a:t> Tale documentazione è disponibile per il destinatario dello studio anche previa richiesta scritta al Servizio Conflitti di interesse, Informazioni privilegiate ed altri presidi di Intesa Sanpaolo S.p.A., Via Hoepli, 10 – 20121 Milano – Italia.</a:t>
            </a:r>
          </a:p>
          <a:p>
            <a:pPr marL="0" indent="0" algn="just">
              <a:lnSpc>
                <a:spcPts val="900"/>
              </a:lnSpc>
              <a:spcBef>
                <a:spcPts val="0"/>
              </a:spcBef>
              <a:spcAft>
                <a:spcPts val="400"/>
              </a:spcAft>
              <a:buNone/>
            </a:pPr>
            <a:r>
              <a:rPr lang="it-IT" sz="800" dirty="0">
                <a:ea typeface="Times New Roman" panose="02020603050405020304" pitchFamily="18" charset="0"/>
                <a:cs typeface="Times New Roman" panose="02020603050405020304" pitchFamily="18" charset="0"/>
              </a:rPr>
              <a:t>Inoltre, in conformità con i suddetti regolamenti, le </a:t>
            </a:r>
            <a:r>
              <a:rPr lang="it-IT" sz="800" dirty="0" err="1">
                <a:ea typeface="Times New Roman" panose="02020603050405020304" pitchFamily="18" charset="0"/>
                <a:cs typeface="Times New Roman" panose="02020603050405020304" pitchFamily="18" charset="0"/>
              </a:rPr>
              <a:t>disclosure</a:t>
            </a:r>
            <a:r>
              <a:rPr lang="it-IT" sz="800" dirty="0">
                <a:ea typeface="Times New Roman" panose="02020603050405020304" pitchFamily="18" charset="0"/>
                <a:cs typeface="Times New Roman" panose="02020603050405020304" pitchFamily="18" charset="0"/>
              </a:rPr>
              <a:t> sugli interessi e sui conflitti di interesse del Gruppo Bancario Intesa Sanpaolo sono disponibili all’indirizzo </a:t>
            </a:r>
            <a:r>
              <a:rPr lang="it-IT" sz="800" u="sng" dirty="0">
                <a:solidFill>
                  <a:srgbClr val="0563C1"/>
                </a:solidFill>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https://group.intesasanpaolo.com/it/research/RegulatoryDisclosures/archivio-dei-conflitti-di-interesse</a:t>
            </a:r>
            <a:r>
              <a:rPr lang="it-IT" sz="800" dirty="0">
                <a:ea typeface="Times New Roman" panose="02020603050405020304" pitchFamily="18" charset="0"/>
                <a:cs typeface="Times New Roman" panose="02020603050405020304" pitchFamily="18" charset="0"/>
              </a:rPr>
              <a:t> ed aggiornate almeno al giorno prima della data di pubblicazione del presente studio. Si evidenzia che le </a:t>
            </a:r>
            <a:r>
              <a:rPr lang="it-IT" sz="800" dirty="0" err="1">
                <a:ea typeface="Times New Roman" panose="02020603050405020304" pitchFamily="18" charset="0"/>
                <a:cs typeface="Times New Roman" panose="02020603050405020304" pitchFamily="18" charset="0"/>
              </a:rPr>
              <a:t>disclosure</a:t>
            </a:r>
            <a:r>
              <a:rPr lang="it-IT" sz="800" dirty="0">
                <a:ea typeface="Times New Roman" panose="02020603050405020304" pitchFamily="18" charset="0"/>
                <a:cs typeface="Times New Roman" panose="02020603050405020304" pitchFamily="18" charset="0"/>
              </a:rPr>
              <a:t> sono disponibili per il destinatario dello studio anche previa richiesta scritta a Intesa Sanpaolo S.p.A. – </a:t>
            </a:r>
            <a:r>
              <a:rPr lang="it-IT" sz="800" dirty="0" err="1">
                <a:ea typeface="Times New Roman" panose="02020603050405020304" pitchFamily="18" charset="0"/>
                <a:cs typeface="Times New Roman" panose="02020603050405020304" pitchFamily="18" charset="0"/>
              </a:rPr>
              <a:t>Industry</a:t>
            </a:r>
            <a:r>
              <a:rPr lang="it-IT" sz="800" dirty="0">
                <a:ea typeface="Times New Roman" panose="02020603050405020304" pitchFamily="18" charset="0"/>
                <a:cs typeface="Times New Roman" panose="02020603050405020304" pitchFamily="18" charset="0"/>
              </a:rPr>
              <a:t> &amp; Banking Research, Via </a:t>
            </a:r>
            <a:r>
              <a:rPr lang="it-IT" sz="800" dirty="0" err="1">
                <a:ea typeface="Times New Roman" panose="02020603050405020304" pitchFamily="18" charset="0"/>
                <a:cs typeface="Times New Roman" panose="02020603050405020304" pitchFamily="18" charset="0"/>
              </a:rPr>
              <a:t>Romagnosi</a:t>
            </a:r>
            <a:r>
              <a:rPr lang="it-IT" sz="800" dirty="0">
                <a:ea typeface="Times New Roman" panose="02020603050405020304" pitchFamily="18" charset="0"/>
                <a:cs typeface="Times New Roman" panose="02020603050405020304" pitchFamily="18" charset="0"/>
              </a:rPr>
              <a:t>, 5 - 20121 Milano - Italia.</a:t>
            </a:r>
          </a:p>
          <a:p>
            <a:pPr marL="0" indent="0" algn="just">
              <a:lnSpc>
                <a:spcPts val="900"/>
              </a:lnSpc>
              <a:spcBef>
                <a:spcPts val="600"/>
              </a:spcBef>
              <a:buNone/>
            </a:pPr>
            <a:endParaRPr lang="it-IT" sz="800" dirty="0"/>
          </a:p>
          <a:p>
            <a:pPr marL="0" indent="0" algn="just">
              <a:buNone/>
            </a:pPr>
            <a:endParaRPr lang="en-US" sz="800" dirty="0"/>
          </a:p>
          <a:p>
            <a:pPr marL="0" indent="0" algn="just">
              <a:buNone/>
            </a:pPr>
            <a:endParaRPr lang="en-US" sz="800" dirty="0"/>
          </a:p>
          <a:p>
            <a:pPr marL="0" indent="0" algn="just">
              <a:buNone/>
            </a:pPr>
            <a:endParaRPr lang="en-US" sz="800" dirty="0"/>
          </a:p>
          <a:p>
            <a:pPr marL="0" indent="0" algn="just">
              <a:buNone/>
            </a:pPr>
            <a:endParaRPr lang="it-IT" sz="800" dirty="0"/>
          </a:p>
        </p:txBody>
      </p:sp>
      <p:sp>
        <p:nvSpPr>
          <p:cNvPr id="3" name="CasellaDiTesto 2">
            <a:extLst>
              <a:ext uri="{FF2B5EF4-FFF2-40B4-BE49-F238E27FC236}">
                <a16:creationId xmlns:a16="http://schemas.microsoft.com/office/drawing/2014/main" id="{928AB945-406A-43D6-83AE-554F58A248FA}"/>
              </a:ext>
            </a:extLst>
          </p:cNvPr>
          <p:cNvSpPr txBox="1"/>
          <p:nvPr/>
        </p:nvSpPr>
        <p:spPr>
          <a:xfrm>
            <a:off x="317995" y="4220170"/>
            <a:ext cx="8309170" cy="646331"/>
          </a:xfrm>
          <a:prstGeom prst="rect">
            <a:avLst/>
          </a:prstGeom>
          <a:solidFill>
            <a:srgbClr val="003A79">
              <a:alpha val="25000"/>
            </a:srgbClr>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1" i="0" u="none" strike="noStrike" kern="0" cap="none" spc="0" normalizeH="0" baseline="0" noProof="0" dirty="0">
                <a:ln>
                  <a:noFill/>
                </a:ln>
                <a:solidFill>
                  <a:srgbClr val="003A79"/>
                </a:solidFill>
                <a:effectLst/>
                <a:uLnTx/>
                <a:uFillTx/>
                <a:latin typeface="Century Gothic" panose="020F0302020204030204"/>
                <a:ea typeface="+mn-ea"/>
                <a:cs typeface="Arial" charset="0"/>
              </a:rPr>
              <a:t>A </a:t>
            </a:r>
            <a:r>
              <a:rPr kumimoji="0" lang="en-GB" sz="900" b="1" i="0" u="none" strike="noStrike" kern="0" cap="none" spc="0" normalizeH="0" baseline="0" noProof="0" dirty="0" err="1">
                <a:ln>
                  <a:noFill/>
                </a:ln>
                <a:solidFill>
                  <a:srgbClr val="003A79"/>
                </a:solidFill>
                <a:effectLst/>
                <a:uLnTx/>
                <a:uFillTx/>
                <a:latin typeface="Century Gothic" panose="020F0302020204030204"/>
                <a:ea typeface="+mn-ea"/>
                <a:cs typeface="Arial" charset="0"/>
              </a:rPr>
              <a:t>cura</a:t>
            </a:r>
            <a:r>
              <a:rPr kumimoji="0" lang="en-GB" sz="900" b="1" i="0" u="none" strike="noStrike" kern="0" cap="none" spc="0" normalizeH="0" baseline="0" noProof="0" dirty="0">
                <a:ln>
                  <a:noFill/>
                </a:ln>
                <a:solidFill>
                  <a:srgbClr val="003A79"/>
                </a:solidFill>
                <a:effectLst/>
                <a:uLnTx/>
                <a:uFillTx/>
                <a:latin typeface="Century Gothic" panose="020F0302020204030204"/>
                <a:ea typeface="+mn-ea"/>
                <a:cs typeface="Arial" charset="0"/>
              </a:rPr>
              <a:t> di:</a:t>
            </a:r>
          </a:p>
          <a:p>
            <a:pPr lvl="0">
              <a:defRPr/>
            </a:pPr>
            <a:r>
              <a:rPr kumimoji="0" lang="en-GB" sz="900" b="0" i="1" u="none" strike="noStrike" kern="0" cap="none" spc="0" normalizeH="0" baseline="0" noProof="0" dirty="0">
                <a:ln>
                  <a:noFill/>
                </a:ln>
                <a:solidFill>
                  <a:sysClr val="windowText" lastClr="000000"/>
                </a:solidFill>
                <a:effectLst/>
                <a:uLnTx/>
                <a:uFillTx/>
                <a:latin typeface="Century Gothic" panose="020F0302020204030204"/>
                <a:ea typeface="+mn-ea"/>
                <a:cs typeface="Arial" charset="0"/>
              </a:rPr>
              <a:t>Stefania </a:t>
            </a:r>
            <a:r>
              <a:rPr kumimoji="0" lang="en-GB" sz="900" b="0" i="1" u="none" strike="noStrike" kern="0" cap="none" spc="0" normalizeH="0" baseline="0" noProof="0" dirty="0" err="1">
                <a:ln>
                  <a:noFill/>
                </a:ln>
                <a:solidFill>
                  <a:sysClr val="windowText" lastClr="000000"/>
                </a:solidFill>
                <a:effectLst/>
                <a:uLnTx/>
                <a:uFillTx/>
                <a:latin typeface="Century Gothic" panose="020F0302020204030204"/>
                <a:ea typeface="+mn-ea"/>
                <a:cs typeface="Arial" charset="0"/>
              </a:rPr>
              <a:t>Trenti</a:t>
            </a:r>
            <a:r>
              <a:rPr kumimoji="0" lang="en-GB" sz="900" b="0" i="1" u="none" strike="noStrike" kern="0" cap="none" spc="0" normalizeH="0" baseline="0" noProof="0" dirty="0">
                <a:ln>
                  <a:noFill/>
                </a:ln>
                <a:solidFill>
                  <a:sysClr val="windowText" lastClr="000000"/>
                </a:solidFill>
                <a:effectLst/>
                <a:uLnTx/>
                <a:uFillTx/>
                <a:latin typeface="Century Gothic" panose="020F0302020204030204"/>
                <a:ea typeface="+mn-ea"/>
                <a:cs typeface="Arial" charset="0"/>
              </a:rPr>
              <a:t>, </a:t>
            </a:r>
            <a:r>
              <a:rPr lang="en-GB" sz="900" i="1" kern="0" dirty="0">
                <a:solidFill>
                  <a:sysClr val="windowText" lastClr="000000"/>
                </a:solidFill>
                <a:latin typeface="Century Gothic" panose="020F0302020204030204"/>
                <a:cs typeface="Arial" charset="0"/>
              </a:rPr>
              <a:t>R</a:t>
            </a:r>
            <a:r>
              <a:rPr kumimoji="0" lang="en-GB" sz="900" b="0" i="1" u="none" strike="noStrike" kern="0" cap="none" spc="0" normalizeH="0" baseline="0" noProof="0" dirty="0" err="1">
                <a:ln>
                  <a:noFill/>
                </a:ln>
                <a:solidFill>
                  <a:sysClr val="windowText" lastClr="000000"/>
                </a:solidFill>
                <a:effectLst/>
                <a:uLnTx/>
                <a:uFillTx/>
                <a:latin typeface="Century Gothic" panose="020F0302020204030204"/>
                <a:ea typeface="+mn-ea"/>
                <a:cs typeface="Arial" charset="0"/>
              </a:rPr>
              <a:t>esponsabile</a:t>
            </a:r>
            <a:r>
              <a:rPr kumimoji="0" lang="en-GB" sz="900" b="0" i="1" u="none" strike="noStrike" kern="0" cap="none" spc="0" normalizeH="0" baseline="0" noProof="0" dirty="0">
                <a:ln>
                  <a:noFill/>
                </a:ln>
                <a:solidFill>
                  <a:sysClr val="windowText" lastClr="000000"/>
                </a:solidFill>
                <a:effectLst/>
                <a:uLnTx/>
                <a:uFillTx/>
                <a:latin typeface="Century Gothic" panose="020F0302020204030204"/>
                <a:ea typeface="+mn-ea"/>
                <a:cs typeface="Arial" charset="0"/>
              </a:rPr>
              <a:t> </a:t>
            </a:r>
            <a:r>
              <a:rPr lang="en-GB" sz="900" i="1" kern="0" dirty="0">
                <a:solidFill>
                  <a:sysClr val="windowText" lastClr="000000"/>
                </a:solidFill>
                <a:cs typeface="Arial" charset="0"/>
              </a:rPr>
              <a:t> Industry Research e </a:t>
            </a:r>
            <a:r>
              <a:rPr kumimoji="0" lang="en-GB" sz="900" b="0" i="1" u="none" strike="noStrike" kern="0" cap="none" spc="0" normalizeH="0" baseline="0" noProof="0" dirty="0">
                <a:ln>
                  <a:noFill/>
                </a:ln>
                <a:solidFill>
                  <a:sysClr val="windowText" lastClr="000000"/>
                </a:solidFill>
                <a:effectLst/>
                <a:uLnTx/>
                <a:uFillTx/>
                <a:latin typeface="Century Gothic" panose="020F0302020204030204"/>
                <a:ea typeface="+mn-ea"/>
                <a:cs typeface="Arial" charset="0"/>
              </a:rPr>
              <a:t>Rosa Maria </a:t>
            </a:r>
            <a:r>
              <a:rPr kumimoji="0" lang="en-GB" sz="900" b="0" i="1" u="none" strike="noStrike" kern="0" cap="none" spc="0" normalizeH="0" baseline="0" noProof="0" dirty="0" err="1">
                <a:ln>
                  <a:noFill/>
                </a:ln>
                <a:solidFill>
                  <a:sysClr val="windowText" lastClr="000000"/>
                </a:solidFill>
                <a:effectLst/>
                <a:uLnTx/>
                <a:uFillTx/>
                <a:latin typeface="Century Gothic" panose="020F0302020204030204"/>
                <a:ea typeface="+mn-ea"/>
                <a:cs typeface="Arial" charset="0"/>
              </a:rPr>
              <a:t>Vitulano</a:t>
            </a:r>
            <a:r>
              <a:rPr kumimoji="0" lang="en-GB" sz="900" b="0" i="1" u="none" strike="noStrike" kern="0" cap="none" spc="0" normalizeH="0" baseline="0" noProof="0" dirty="0">
                <a:ln>
                  <a:noFill/>
                </a:ln>
                <a:solidFill>
                  <a:sysClr val="windowText" lastClr="000000"/>
                </a:solidFill>
                <a:effectLst/>
                <a:uLnTx/>
                <a:uFillTx/>
                <a:latin typeface="Century Gothic" panose="020F0302020204030204"/>
                <a:ea typeface="+mn-ea"/>
                <a:cs typeface="Arial" charset="0"/>
              </a:rPr>
              <a:t>, </a:t>
            </a:r>
            <a:r>
              <a:rPr kumimoji="0" lang="en-GB" sz="900" b="0" i="1" u="none" strike="noStrike" kern="0" cap="none" spc="0" normalizeH="0" baseline="0" noProof="0" dirty="0" err="1">
                <a:ln>
                  <a:noFill/>
                </a:ln>
                <a:solidFill>
                  <a:sysClr val="windowText" lastClr="000000"/>
                </a:solidFill>
                <a:effectLst/>
                <a:uLnTx/>
                <a:uFillTx/>
                <a:latin typeface="Century Gothic" panose="020F0302020204030204"/>
                <a:ea typeface="+mn-ea"/>
                <a:cs typeface="Arial" charset="0"/>
              </a:rPr>
              <a:t>Economista</a:t>
            </a:r>
            <a:r>
              <a:rPr kumimoji="0" lang="en-GB" sz="900" b="0" i="1" u="none" strike="noStrike" kern="0" cap="none" spc="0" normalizeH="0" baseline="0" noProof="0" dirty="0">
                <a:ln>
                  <a:noFill/>
                </a:ln>
                <a:solidFill>
                  <a:sysClr val="windowText" lastClr="000000"/>
                </a:solidFill>
                <a:effectLst/>
                <a:uLnTx/>
                <a:uFillTx/>
                <a:latin typeface="Century Gothic" panose="020F0302020204030204"/>
                <a:ea typeface="+mn-ea"/>
                <a:cs typeface="Arial" charset="0"/>
              </a:rPr>
              <a:t> </a:t>
            </a:r>
            <a:r>
              <a:rPr kumimoji="0" lang="en-GB" sz="900" b="0" i="1" u="none" strike="noStrike" kern="0" cap="none" spc="0" normalizeH="0" baseline="0" noProof="0" dirty="0" err="1">
                <a:ln>
                  <a:noFill/>
                </a:ln>
                <a:solidFill>
                  <a:sysClr val="windowText" lastClr="000000"/>
                </a:solidFill>
                <a:effectLst/>
                <a:uLnTx/>
                <a:uFillTx/>
                <a:latin typeface="Century Gothic" panose="020F0302020204030204"/>
                <a:ea typeface="+mn-ea"/>
                <a:cs typeface="Arial" charset="0"/>
              </a:rPr>
              <a:t>territoriale</a:t>
            </a:r>
            <a:r>
              <a:rPr kumimoji="0" lang="en-GB" sz="900" b="0" i="1" u="none" strike="noStrike" kern="0" cap="none" spc="0" normalizeH="0" baseline="0" noProof="0" dirty="0">
                <a:ln>
                  <a:noFill/>
                </a:ln>
                <a:solidFill>
                  <a:sysClr val="windowText" lastClr="000000"/>
                </a:solidFill>
                <a:effectLst/>
                <a:uLnTx/>
                <a:uFillTx/>
                <a:latin typeface="Century Gothic" panose="020F0302020204030204"/>
                <a:ea typeface="+mn-ea"/>
                <a:cs typeface="Arial" charset="0"/>
              </a:rPr>
              <a:t>- Direzione Studi e Ricerche, Intesa Sanpaolo</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1" i="0" u="none" strike="noStrike" kern="0" cap="none" spc="0" normalizeH="0" baseline="0" noProof="0" dirty="0">
              <a:ln>
                <a:noFill/>
              </a:ln>
              <a:solidFill>
                <a:srgbClr val="003A79"/>
              </a:solidFill>
              <a:effectLst/>
              <a:uLnTx/>
              <a:uFillTx/>
              <a:latin typeface="Century Gothic" panose="020F0302020204030204"/>
              <a:ea typeface="+mn-ea"/>
              <a:cs typeface="Arial"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1" u="none" strike="noStrike" kern="0" cap="none" spc="0" normalizeH="0" baseline="0" noProof="0" dirty="0">
              <a:ln>
                <a:noFill/>
              </a:ln>
              <a:solidFill>
                <a:sysClr val="windowText" lastClr="000000"/>
              </a:solidFill>
              <a:effectLst/>
              <a:uLnTx/>
              <a:uFillTx/>
              <a:latin typeface="Century Gothic" panose="020F0302020204030204"/>
              <a:ea typeface="+mn-ea"/>
              <a:cs typeface="Arial" charset="0"/>
            </a:endParaRPr>
          </a:p>
        </p:txBody>
      </p:sp>
    </p:spTree>
    <p:extLst>
      <p:ext uri="{BB962C8B-B14F-4D97-AF65-F5344CB8AC3E}">
        <p14:creationId xmlns:p14="http://schemas.microsoft.com/office/powerpoint/2010/main" val="2900091467"/>
      </p:ext>
    </p:extLst>
  </p:cSld>
  <p:clrMapOvr>
    <a:masterClrMapping/>
  </p:clrMapOvr>
</p:sld>
</file>

<file path=ppt/theme/theme1.xml><?xml version="1.0" encoding="utf-8"?>
<a:theme xmlns:a="http://schemas.openxmlformats.org/drawingml/2006/main" name="Tema di Office">
  <a:themeElements>
    <a:clrScheme name="Personalizzato 1">
      <a:dk1>
        <a:sysClr val="windowText" lastClr="000000"/>
      </a:dk1>
      <a:lt1>
        <a:sysClr val="window" lastClr="FFFFFF"/>
      </a:lt1>
      <a:dk2>
        <a:srgbClr val="8DB3E2"/>
      </a:dk2>
      <a:lt2>
        <a:srgbClr val="EEECE1"/>
      </a:lt2>
      <a:accent1>
        <a:srgbClr val="003A79"/>
      </a:accent1>
      <a:accent2>
        <a:srgbClr val="EC6400"/>
      </a:accent2>
      <a:accent3>
        <a:srgbClr val="40915B"/>
      </a:accent3>
      <a:accent4>
        <a:srgbClr val="ECBD00"/>
      </a:accent4>
      <a:accent5>
        <a:srgbClr val="0A0000"/>
      </a:accent5>
      <a:accent6>
        <a:srgbClr val="828282"/>
      </a:accent6>
      <a:hlink>
        <a:srgbClr val="0000FF"/>
      </a:hlink>
      <a:folHlink>
        <a:srgbClr val="800080"/>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TemplateISP_16_9" id="{E6CCD34F-7E25-455B-9AD2-3D6AA2ECF308}" vid="{41AEBCB2-3A0E-4AEF-988B-93D5681DAE7A}"/>
    </a:ext>
  </a:extLst>
</a:theme>
</file>

<file path=ppt/theme/theme2.xml><?xml version="1.0" encoding="utf-8"?>
<a:theme xmlns:a="http://schemas.openxmlformats.org/drawingml/2006/main" name="Personalizza struttura">
  <a:themeElements>
    <a:clrScheme name="Personalizzato 1">
      <a:dk1>
        <a:sysClr val="windowText" lastClr="000000"/>
      </a:dk1>
      <a:lt1>
        <a:sysClr val="window" lastClr="FFFFFF"/>
      </a:lt1>
      <a:dk2>
        <a:srgbClr val="8DB3E2"/>
      </a:dk2>
      <a:lt2>
        <a:srgbClr val="EEECE1"/>
      </a:lt2>
      <a:accent1>
        <a:srgbClr val="003A79"/>
      </a:accent1>
      <a:accent2>
        <a:srgbClr val="EC6400"/>
      </a:accent2>
      <a:accent3>
        <a:srgbClr val="40915B"/>
      </a:accent3>
      <a:accent4>
        <a:srgbClr val="ECBD00"/>
      </a:accent4>
      <a:accent5>
        <a:srgbClr val="0A0000"/>
      </a:accent5>
      <a:accent6>
        <a:srgbClr val="828282"/>
      </a:accent6>
      <a:hlink>
        <a:srgbClr val="0000FF"/>
      </a:hlink>
      <a:folHlink>
        <a:srgbClr val="800080"/>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TemplateISP_16_9" id="{E6CCD34F-7E25-455B-9AD2-3D6AA2ECF308}" vid="{3F8ED0E2-FFE2-4998-952C-060EFFCB6DE3}"/>
    </a:ext>
  </a:extLst>
</a:theme>
</file>

<file path=ppt/theme/theme3.xml><?xml version="1.0" encoding="utf-8"?>
<a:theme xmlns:a="http://schemas.openxmlformats.org/drawingml/2006/main" name="1_Tema di Office">
  <a:themeElements>
    <a:clrScheme name="Personalizzato 1">
      <a:dk1>
        <a:sysClr val="windowText" lastClr="000000"/>
      </a:dk1>
      <a:lt1>
        <a:sysClr val="window" lastClr="FFFFFF"/>
      </a:lt1>
      <a:dk2>
        <a:srgbClr val="8DB3E2"/>
      </a:dk2>
      <a:lt2>
        <a:srgbClr val="EEECE1"/>
      </a:lt2>
      <a:accent1>
        <a:srgbClr val="003A79"/>
      </a:accent1>
      <a:accent2>
        <a:srgbClr val="EC6400"/>
      </a:accent2>
      <a:accent3>
        <a:srgbClr val="40915B"/>
      </a:accent3>
      <a:accent4>
        <a:srgbClr val="ECBD00"/>
      </a:accent4>
      <a:accent5>
        <a:srgbClr val="0A0000"/>
      </a:accent5>
      <a:accent6>
        <a:srgbClr val="828282"/>
      </a:accent6>
      <a:hlink>
        <a:srgbClr val="0000FF"/>
      </a:hlink>
      <a:folHlink>
        <a:srgbClr val="800080"/>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TemplateISP_16_9.potm" id="{A5209D3D-73B2-40C6-85E8-52E21457196F}" vid="{BFC10473-6EC1-493A-A373-8EA52A9F9323}"/>
    </a:ext>
  </a:extLst>
</a:theme>
</file>

<file path=ppt/theme/theme4.xml><?xml version="1.0" encoding="utf-8"?>
<a:theme xmlns:a="http://schemas.openxmlformats.org/drawingml/2006/main" name="3_Personalizza struttura">
  <a:themeElements>
    <a:clrScheme name="Personalizzato 1">
      <a:dk1>
        <a:sysClr val="windowText" lastClr="000000"/>
      </a:dk1>
      <a:lt1>
        <a:sysClr val="window" lastClr="FFFFFF"/>
      </a:lt1>
      <a:dk2>
        <a:srgbClr val="8DB3E2"/>
      </a:dk2>
      <a:lt2>
        <a:srgbClr val="EEECE1"/>
      </a:lt2>
      <a:accent1>
        <a:srgbClr val="003A79"/>
      </a:accent1>
      <a:accent2>
        <a:srgbClr val="EC6400"/>
      </a:accent2>
      <a:accent3>
        <a:srgbClr val="40915B"/>
      </a:accent3>
      <a:accent4>
        <a:srgbClr val="ECBD00"/>
      </a:accent4>
      <a:accent5>
        <a:srgbClr val="0A0000"/>
      </a:accent5>
      <a:accent6>
        <a:srgbClr val="828282"/>
      </a:accent6>
      <a:hlink>
        <a:srgbClr val="0000FF"/>
      </a:hlink>
      <a:folHlink>
        <a:srgbClr val="800080"/>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TemplateISP_4_3.potm" id="{F442F402-F0D6-4A99-BABD-576D84E715CA}" vid="{648954C1-6C5F-4496-BAA0-834E3B7428CE}"/>
    </a:ext>
  </a:extLst>
</a:theme>
</file>

<file path=ppt/theme/theme5.xml><?xml version="1.0" encoding="utf-8"?>
<a:theme xmlns:a="http://schemas.openxmlformats.org/drawingml/2006/main" name="1_Personalizza struttura">
  <a:themeElements>
    <a:clrScheme name="Personalizzato 1">
      <a:dk1>
        <a:sysClr val="windowText" lastClr="000000"/>
      </a:dk1>
      <a:lt1>
        <a:sysClr val="window" lastClr="FFFFFF"/>
      </a:lt1>
      <a:dk2>
        <a:srgbClr val="8DB3E2"/>
      </a:dk2>
      <a:lt2>
        <a:srgbClr val="EEECE1"/>
      </a:lt2>
      <a:accent1>
        <a:srgbClr val="003A79"/>
      </a:accent1>
      <a:accent2>
        <a:srgbClr val="EC6400"/>
      </a:accent2>
      <a:accent3>
        <a:srgbClr val="40915B"/>
      </a:accent3>
      <a:accent4>
        <a:srgbClr val="ECBD00"/>
      </a:accent4>
      <a:accent5>
        <a:srgbClr val="0A0000"/>
      </a:accent5>
      <a:accent6>
        <a:srgbClr val="828282"/>
      </a:accent6>
      <a:hlink>
        <a:srgbClr val="0000FF"/>
      </a:hlink>
      <a:folHlink>
        <a:srgbClr val="800080"/>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TemplateISP_16_9" id="{E6CCD34F-7E25-455B-9AD2-3D6AA2ECF308}" vid="{3F8ED0E2-FFE2-4998-952C-060EFFCB6DE3}"/>
    </a:ext>
  </a:extLst>
</a:theme>
</file>

<file path=ppt/theme/theme6.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Personalizzato 1">
    <a:dk1>
      <a:sysClr val="windowText" lastClr="000000"/>
    </a:dk1>
    <a:lt1>
      <a:sysClr val="window" lastClr="FFFFFF"/>
    </a:lt1>
    <a:dk2>
      <a:srgbClr val="8DB3E2"/>
    </a:dk2>
    <a:lt2>
      <a:srgbClr val="EEECE1"/>
    </a:lt2>
    <a:accent1>
      <a:srgbClr val="003A79"/>
    </a:accent1>
    <a:accent2>
      <a:srgbClr val="EC6400"/>
    </a:accent2>
    <a:accent3>
      <a:srgbClr val="40915B"/>
    </a:accent3>
    <a:accent4>
      <a:srgbClr val="ECBD00"/>
    </a:accent4>
    <a:accent5>
      <a:srgbClr val="0A0000"/>
    </a:accent5>
    <a:accent6>
      <a:srgbClr val="DBE5F1"/>
    </a:accent6>
    <a:hlink>
      <a:srgbClr val="0000FF"/>
    </a:hlink>
    <a:folHlink>
      <a:srgbClr val="800080"/>
    </a:folHlink>
  </a:clrScheme>
  <a:fontScheme name="ResearchChar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Personalizzato 1">
    <a:dk1>
      <a:sysClr val="windowText" lastClr="000000"/>
    </a:dk1>
    <a:lt1>
      <a:sysClr val="window" lastClr="FFFFFF"/>
    </a:lt1>
    <a:dk2>
      <a:srgbClr val="8DB3E2"/>
    </a:dk2>
    <a:lt2>
      <a:srgbClr val="EEECE1"/>
    </a:lt2>
    <a:accent1>
      <a:srgbClr val="003A79"/>
    </a:accent1>
    <a:accent2>
      <a:srgbClr val="EC6400"/>
    </a:accent2>
    <a:accent3>
      <a:srgbClr val="40915B"/>
    </a:accent3>
    <a:accent4>
      <a:srgbClr val="ECBD00"/>
    </a:accent4>
    <a:accent5>
      <a:srgbClr val="0A0000"/>
    </a:accent5>
    <a:accent6>
      <a:srgbClr val="DBE5F1"/>
    </a:accent6>
    <a:hlink>
      <a:srgbClr val="0000FF"/>
    </a:hlink>
    <a:folHlink>
      <a:srgbClr val="800080"/>
    </a:folHlink>
  </a:clrScheme>
  <a:fontScheme name="ResearchChar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Personalizzato 1">
    <a:dk1>
      <a:sysClr val="windowText" lastClr="000000"/>
    </a:dk1>
    <a:lt1>
      <a:sysClr val="window" lastClr="FFFFFF"/>
    </a:lt1>
    <a:dk2>
      <a:srgbClr val="8DB3E2"/>
    </a:dk2>
    <a:lt2>
      <a:srgbClr val="EEECE1"/>
    </a:lt2>
    <a:accent1>
      <a:srgbClr val="003A79"/>
    </a:accent1>
    <a:accent2>
      <a:srgbClr val="EC6400"/>
    </a:accent2>
    <a:accent3>
      <a:srgbClr val="40915B"/>
    </a:accent3>
    <a:accent4>
      <a:srgbClr val="ECBD00"/>
    </a:accent4>
    <a:accent5>
      <a:srgbClr val="0A0000"/>
    </a:accent5>
    <a:accent6>
      <a:srgbClr val="DBE5F1"/>
    </a:accent6>
    <a:hlink>
      <a:srgbClr val="0000FF"/>
    </a:hlink>
    <a:folHlink>
      <a:srgbClr val="800080"/>
    </a:folHlink>
  </a:clrScheme>
  <a:fontScheme name="ResearchChar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Personalizzato 1">
    <a:dk1>
      <a:sysClr val="windowText" lastClr="000000"/>
    </a:dk1>
    <a:lt1>
      <a:sysClr val="window" lastClr="FFFFFF"/>
    </a:lt1>
    <a:dk2>
      <a:srgbClr val="8DB3E2"/>
    </a:dk2>
    <a:lt2>
      <a:srgbClr val="EEECE1"/>
    </a:lt2>
    <a:accent1>
      <a:srgbClr val="003A79"/>
    </a:accent1>
    <a:accent2>
      <a:srgbClr val="EC6400"/>
    </a:accent2>
    <a:accent3>
      <a:srgbClr val="40915B"/>
    </a:accent3>
    <a:accent4>
      <a:srgbClr val="ECBD00"/>
    </a:accent4>
    <a:accent5>
      <a:srgbClr val="0A0000"/>
    </a:accent5>
    <a:accent6>
      <a:srgbClr val="DBE5F1"/>
    </a:accent6>
    <a:hlink>
      <a:srgbClr val="0000FF"/>
    </a:hlink>
    <a:folHlink>
      <a:srgbClr val="800080"/>
    </a:folHlink>
  </a:clrScheme>
  <a:fontScheme name="ResearchChar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Personalizzato 1">
    <a:dk1>
      <a:sysClr val="windowText" lastClr="000000"/>
    </a:dk1>
    <a:lt1>
      <a:sysClr val="window" lastClr="FFFFFF"/>
    </a:lt1>
    <a:dk2>
      <a:srgbClr val="8DB3E2"/>
    </a:dk2>
    <a:lt2>
      <a:srgbClr val="EEECE1"/>
    </a:lt2>
    <a:accent1>
      <a:srgbClr val="003A79"/>
    </a:accent1>
    <a:accent2>
      <a:srgbClr val="EC6400"/>
    </a:accent2>
    <a:accent3>
      <a:srgbClr val="40915B"/>
    </a:accent3>
    <a:accent4>
      <a:srgbClr val="ECBD00"/>
    </a:accent4>
    <a:accent5>
      <a:srgbClr val="0A0000"/>
    </a:accent5>
    <a:accent6>
      <a:srgbClr val="DBE5F1"/>
    </a:accent6>
    <a:hlink>
      <a:srgbClr val="0000FF"/>
    </a:hlink>
    <a:folHlink>
      <a:srgbClr val="800080"/>
    </a:folHlink>
  </a:clrScheme>
  <a:fontScheme name="ResearchChar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Personalizzato 1">
    <a:dk1>
      <a:sysClr val="windowText" lastClr="000000"/>
    </a:dk1>
    <a:lt1>
      <a:sysClr val="window" lastClr="FFFFFF"/>
    </a:lt1>
    <a:dk2>
      <a:srgbClr val="8DB3E2"/>
    </a:dk2>
    <a:lt2>
      <a:srgbClr val="EEECE1"/>
    </a:lt2>
    <a:accent1>
      <a:srgbClr val="003A79"/>
    </a:accent1>
    <a:accent2>
      <a:srgbClr val="EC6400"/>
    </a:accent2>
    <a:accent3>
      <a:srgbClr val="40915B"/>
    </a:accent3>
    <a:accent4>
      <a:srgbClr val="ECBD00"/>
    </a:accent4>
    <a:accent5>
      <a:srgbClr val="0A0000"/>
    </a:accent5>
    <a:accent6>
      <a:srgbClr val="DBE5F1"/>
    </a:accent6>
    <a:hlink>
      <a:srgbClr val="0000FF"/>
    </a:hlink>
    <a:folHlink>
      <a:srgbClr val="800080"/>
    </a:folHlink>
  </a:clrScheme>
  <a:fontScheme name="ResearchChar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Personalizzato 1">
    <a:dk1>
      <a:sysClr val="windowText" lastClr="000000"/>
    </a:dk1>
    <a:lt1>
      <a:sysClr val="window" lastClr="FFFFFF"/>
    </a:lt1>
    <a:dk2>
      <a:srgbClr val="8DB3E2"/>
    </a:dk2>
    <a:lt2>
      <a:srgbClr val="EEECE1"/>
    </a:lt2>
    <a:accent1>
      <a:srgbClr val="003A79"/>
    </a:accent1>
    <a:accent2>
      <a:srgbClr val="EC6400"/>
    </a:accent2>
    <a:accent3>
      <a:srgbClr val="40915B"/>
    </a:accent3>
    <a:accent4>
      <a:srgbClr val="ECBD00"/>
    </a:accent4>
    <a:accent5>
      <a:srgbClr val="0A0000"/>
    </a:accent5>
    <a:accent6>
      <a:srgbClr val="DBE5F1"/>
    </a:accent6>
    <a:hlink>
      <a:srgbClr val="0000FF"/>
    </a:hlink>
    <a:folHlink>
      <a:srgbClr val="800080"/>
    </a:folHlink>
  </a:clrScheme>
  <a:fontScheme name="ResearchChar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Personalizzato 1">
    <a:dk1>
      <a:sysClr val="windowText" lastClr="000000"/>
    </a:dk1>
    <a:lt1>
      <a:sysClr val="window" lastClr="FFFFFF"/>
    </a:lt1>
    <a:dk2>
      <a:srgbClr val="8DB3E2"/>
    </a:dk2>
    <a:lt2>
      <a:srgbClr val="EEECE1"/>
    </a:lt2>
    <a:accent1>
      <a:srgbClr val="003A79"/>
    </a:accent1>
    <a:accent2>
      <a:srgbClr val="EC6400"/>
    </a:accent2>
    <a:accent3>
      <a:srgbClr val="40915B"/>
    </a:accent3>
    <a:accent4>
      <a:srgbClr val="ECBD00"/>
    </a:accent4>
    <a:accent5>
      <a:srgbClr val="0A0000"/>
    </a:accent5>
    <a:accent6>
      <a:srgbClr val="DBE5F1"/>
    </a:accent6>
    <a:hlink>
      <a:srgbClr val="0000FF"/>
    </a:hlink>
    <a:folHlink>
      <a:srgbClr val="800080"/>
    </a:folHlink>
  </a:clrScheme>
  <a:fontScheme name="ResearchChar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9.xml><?xml version="1.0" encoding="utf-8"?>
<a:themeOverride xmlns:a="http://schemas.openxmlformats.org/drawingml/2006/main">
  <a:clrScheme name="Personalizzato 1">
    <a:dk1>
      <a:sysClr val="windowText" lastClr="000000"/>
    </a:dk1>
    <a:lt1>
      <a:sysClr val="window" lastClr="FFFFFF"/>
    </a:lt1>
    <a:dk2>
      <a:srgbClr val="8DB3E2"/>
    </a:dk2>
    <a:lt2>
      <a:srgbClr val="EEECE1"/>
    </a:lt2>
    <a:accent1>
      <a:srgbClr val="003A79"/>
    </a:accent1>
    <a:accent2>
      <a:srgbClr val="EC6400"/>
    </a:accent2>
    <a:accent3>
      <a:srgbClr val="40915B"/>
    </a:accent3>
    <a:accent4>
      <a:srgbClr val="ECBD00"/>
    </a:accent4>
    <a:accent5>
      <a:srgbClr val="0A0000"/>
    </a:accent5>
    <a:accent6>
      <a:srgbClr val="DBE5F1"/>
    </a:accent6>
    <a:hlink>
      <a:srgbClr val="0000FF"/>
    </a:hlink>
    <a:folHlink>
      <a:srgbClr val="800080"/>
    </a:folHlink>
  </a:clrScheme>
  <a:fontScheme name="ResearchChar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UI/customUI14.xml><?xml version="1.0" encoding="utf-8"?>
<customUI xmlns="http://schemas.microsoft.com/office/2009/07/customui">
  <ribbon startFromScratch="false">
    <tabs>
      <tab idMso="TabHome">
        <group id="RibbonXIntesa_CustomGroup1" label="Custom Tool" insertAfterMso="GroupPageSetup">
          <button id="btnExportJPG" label="Blu Text" imageMso="ChangeStylesMenu" size="normal" onAction="RibbonXIntesa_BluText" screentip="Applica il blu al testo selezionato"/>
          <menu id="RibbonXIntesa_customGroup3" label="ISP Bullet" size="normal" imageMso="GroupSmartArtQuickStyles" screentip="Gestione inserimento bullet ISP">
            <button id="customButton20" label="Blu pieno" onAction="Macro20" imageMso="AppointmentColor2"/>
            <button id="customButton21" label="Blu Outline" onAction="Macro21" imageMso="AppointmentColor0"/>
          </menu>
          <button id="btnFormatTable" label="Format Table" onAction="RibbonXIntesa_FormatTable" imageMso="FormatPainter" screentip="Applica  formattazioni alla tabella"/>
        </group>
        <group id="RibbonXIntesa_customGroup2" label="Compliance">
          <menu id="MyDisclaimer" label="Disclaimer" size="normal" imageMso="CitationInsert" screentip="Menu di scelta per il disclaimer da inserire">
            <button id="customButton8" label="Industry-Banking, IRN" tag="IB_IRN" onAction="RibbonX_AddDisclaimer" imageMso="AppointmentColor1"/>
            <button id="customButton9" label="Macro" tag="Macro_FI" onAction="RibbonX_AddDisclaimer" imageMso="AppointmentColor3"/>
            <button id="customButtonFI" label="Fixed Income" tag="FI" onAction="RibbonX_AddDisclaimer" imageMso="AppointmentColor2"/>
            <button id="btnCommodity" label="Commodity" tag="Commodity" onAction="RibbonX_AddDisclaimer" imageMso="AppointmentColor6"/>
            <button id="customButton11" label="Retail" tag="Retail" onAction="RibbonX_AddDisclaimer" imageMso="AppointmentColor5"/>
          </menu>
          <menu id="RibbonXIntesa_customGroup5" label="Production" size="normal" imageMso="EditPage" screentip="Gestione slide vecchio formato">
            <button id="customButton30" label="Applica Century Font alla slide attiva" onAction="RibbonXIntesa_TextFonts" imageMso="ClearFormatting"/>
          </menu>
          <button id="customButton18" label="Manuale" onAction="MacroTutorial" size="large" imageMso="ContentsAndIndex" screentip="Breve guida con le indicazioni d'uso delle nuove funzionalità"/>
        </group>
      </tab>
    </tabs>
  </ribbon>
</customUI>
</file>

<file path=docProps/app.xml><?xml version="1.0" encoding="utf-8"?>
<Properties xmlns="http://schemas.openxmlformats.org/officeDocument/2006/extended-properties" xmlns:vt="http://schemas.openxmlformats.org/officeDocument/2006/docPropsVTypes">
  <Template>PptTemplateISP_16_9</Template>
  <TotalTime>10294</TotalTime>
  <Words>2002</Words>
  <Application>Microsoft Office PowerPoint</Application>
  <PresentationFormat>Personalizzato</PresentationFormat>
  <Paragraphs>139</Paragraphs>
  <Slides>9</Slides>
  <Notes>3</Notes>
  <HiddenSlides>0</HiddenSlides>
  <MMClips>0</MMClips>
  <ScaleCrop>false</ScaleCrop>
  <HeadingPairs>
    <vt:vector size="6" baseType="variant">
      <vt:variant>
        <vt:lpstr>Caratteri utilizzati</vt:lpstr>
      </vt:variant>
      <vt:variant>
        <vt:i4>6</vt:i4>
      </vt:variant>
      <vt:variant>
        <vt:lpstr>Tema</vt:lpstr>
      </vt:variant>
      <vt:variant>
        <vt:i4>5</vt:i4>
      </vt:variant>
      <vt:variant>
        <vt:lpstr>Titoli diapositive</vt:lpstr>
      </vt:variant>
      <vt:variant>
        <vt:i4>9</vt:i4>
      </vt:variant>
    </vt:vector>
  </HeadingPairs>
  <TitlesOfParts>
    <vt:vector size="20" baseType="lpstr">
      <vt:lpstr>MS PGothic</vt:lpstr>
      <vt:lpstr>Arial</vt:lpstr>
      <vt:lpstr>Calibri</vt:lpstr>
      <vt:lpstr>Century Gothic</vt:lpstr>
      <vt:lpstr>Times New Roman</vt:lpstr>
      <vt:lpstr>Wingdings</vt:lpstr>
      <vt:lpstr>Tema di Office</vt:lpstr>
      <vt:lpstr>Personalizza struttura</vt:lpstr>
      <vt:lpstr>1_Tema di Office</vt:lpstr>
      <vt:lpstr>3_Personalizza struttura</vt:lpstr>
      <vt:lpstr>1_Personalizza struttura</vt:lpstr>
      <vt:lpstr>Presentazione standard di PowerPoint</vt:lpstr>
      <vt:lpstr>Guerra Russia-Ucraina: un impatto rilevante sui costi</vt:lpstr>
      <vt:lpstr>Presentazione standard di PowerPoint</vt:lpstr>
      <vt:lpstr>Presentazione standard di PowerPoint</vt:lpstr>
      <vt:lpstr>L’Italia guadagna quote di mercato…</vt:lpstr>
      <vt:lpstr>…grazie al traino della maggior parte dei distretti</vt:lpstr>
      <vt:lpstr>Un potenziale ancora da fruttare sui mercati asiatici: Italia e Francia a confronto</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GIUSTI SARA</dc:creator>
  <cp:lastModifiedBy>Trenti Stefania</cp:lastModifiedBy>
  <cp:revision>469</cp:revision>
  <cp:lastPrinted>2017-03-10T10:30:21Z</cp:lastPrinted>
  <dcterms:created xsi:type="dcterms:W3CDTF">2022-01-25T11:43:50Z</dcterms:created>
  <dcterms:modified xsi:type="dcterms:W3CDTF">2022-04-11T15:34:59Z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ucleoEditoriale">
    <vt:bool>true</vt:bool>
  </property>
  <property fmtid="{D5CDD505-2E9C-101B-9397-08002B2CF9AE}" pid="3" name="Formato">
    <vt:lpwstr>16-9</vt:lpwstr>
  </property>
  <property fmtid="{D5CDD505-2E9C-101B-9397-08002B2CF9AE}" pid="4" name="Ente">
    <vt:lpwstr>BancaISP</vt:lpwstr>
  </property>
  <property fmtid="{D5CDD505-2E9C-101B-9397-08002B2CF9AE}" pid="5" name="MSIP_Label_5f5fe31f-9de1-4167-a753-111c0df8115f_Enabled">
    <vt:lpwstr>true</vt:lpwstr>
  </property>
  <property fmtid="{D5CDD505-2E9C-101B-9397-08002B2CF9AE}" pid="6" name="MSIP_Label_5f5fe31f-9de1-4167-a753-111c0df8115f_SetDate">
    <vt:lpwstr>2022-01-25T11:44:04Z</vt:lpwstr>
  </property>
  <property fmtid="{D5CDD505-2E9C-101B-9397-08002B2CF9AE}" pid="7" name="MSIP_Label_5f5fe31f-9de1-4167-a753-111c0df8115f_Method">
    <vt:lpwstr>Standard</vt:lpwstr>
  </property>
  <property fmtid="{D5CDD505-2E9C-101B-9397-08002B2CF9AE}" pid="8" name="MSIP_Label_5f5fe31f-9de1-4167-a753-111c0df8115f_Name">
    <vt:lpwstr>5f5fe31f-9de1-4167-a753-111c0df8115f</vt:lpwstr>
  </property>
  <property fmtid="{D5CDD505-2E9C-101B-9397-08002B2CF9AE}" pid="9" name="MSIP_Label_5f5fe31f-9de1-4167-a753-111c0df8115f_SiteId">
    <vt:lpwstr>cc4baf00-15c9-48dd-9f59-88c98bde2be7</vt:lpwstr>
  </property>
  <property fmtid="{D5CDD505-2E9C-101B-9397-08002B2CF9AE}" pid="10" name="MSIP_Label_5f5fe31f-9de1-4167-a753-111c0df8115f_ActionId">
    <vt:lpwstr>d742b08f-ad54-422e-b398-d91522185b67</vt:lpwstr>
  </property>
  <property fmtid="{D5CDD505-2E9C-101B-9397-08002B2CF9AE}" pid="11" name="MSIP_Label_5f5fe31f-9de1-4167-a753-111c0df8115f_ContentBits">
    <vt:lpwstr>0</vt:lpwstr>
  </property>
</Properties>
</file>